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2" r:id="rId4"/>
  </p:sldMasterIdLst>
  <p:notesMasterIdLst>
    <p:notesMasterId r:id="rId26"/>
  </p:notesMasterIdLst>
  <p:handoutMasterIdLst>
    <p:handoutMasterId r:id="rId27"/>
  </p:handoutMasterIdLst>
  <p:sldIdLst>
    <p:sldId id="264" r:id="rId5"/>
    <p:sldId id="314" r:id="rId6"/>
    <p:sldId id="281" r:id="rId7"/>
    <p:sldId id="308" r:id="rId8"/>
    <p:sldId id="287" r:id="rId9"/>
    <p:sldId id="283" r:id="rId10"/>
    <p:sldId id="307" r:id="rId11"/>
    <p:sldId id="289" r:id="rId12"/>
    <p:sldId id="304" r:id="rId13"/>
    <p:sldId id="311" r:id="rId14"/>
    <p:sldId id="312" r:id="rId15"/>
    <p:sldId id="309" r:id="rId16"/>
    <p:sldId id="290" r:id="rId17"/>
    <p:sldId id="292" r:id="rId18"/>
    <p:sldId id="293" r:id="rId19"/>
    <p:sldId id="297" r:id="rId20"/>
    <p:sldId id="310" r:id="rId21"/>
    <p:sldId id="298" r:id="rId22"/>
    <p:sldId id="299" r:id="rId23"/>
    <p:sldId id="300" r:id="rId24"/>
    <p:sldId id="313" r:id="rId25"/>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9" pos="3839" userDrawn="1">
          <p15:clr>
            <a:srgbClr val="A4A3A4"/>
          </p15:clr>
        </p15:guide>
        <p15:guide id="10"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740" autoAdjust="0"/>
  </p:normalViewPr>
  <p:slideViewPr>
    <p:cSldViewPr showGuides="1">
      <p:cViewPr varScale="1">
        <p:scale>
          <a:sx n="78" d="100"/>
          <a:sy n="78" d="100"/>
        </p:scale>
        <p:origin x="1320" y="176"/>
      </p:cViewPr>
      <p:guideLst>
        <p:guide pos="3839"/>
        <p:guide orient="horz" pos="2160"/>
      </p:guideLst>
    </p:cSldViewPr>
  </p:slideViewPr>
  <p:notesTextViewPr>
    <p:cViewPr>
      <p:scale>
        <a:sx n="1" d="1"/>
        <a:sy n="1" d="1"/>
      </p:scale>
      <p:origin x="0" y="0"/>
    </p:cViewPr>
  </p:notesTextViewPr>
  <p:notesViewPr>
    <p:cSldViewPr>
      <p:cViewPr varScale="1">
        <p:scale>
          <a:sx n="90" d="100"/>
          <a:sy n="90" d="100"/>
        </p:scale>
        <p:origin x="3024"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s>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ata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4.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ata5.xml.rels><?xml version="1.0" encoding="UTF-8" standalone="yes"?>
<Relationships xmlns="http://schemas.openxmlformats.org/package/2006/relationships"><Relationship Id="rId1" Type="http://schemas.openxmlformats.org/officeDocument/2006/relationships/hyperlink" Target="http://www.mindtools.com/CommSkll/ActiveListening.htm" TargetMode="External"/></Relationships>
</file>

<file path=ppt/diagrams/_rels/data6.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ata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4.png"/><Relationship Id="rId4" Type="http://schemas.openxmlformats.org/officeDocument/2006/relationships/image" Target="../media/image4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10" Type="http://schemas.openxmlformats.org/officeDocument/2006/relationships/image" Target="../media/image13.svg"/><Relationship Id="rId4" Type="http://schemas.openxmlformats.org/officeDocument/2006/relationships/image" Target="../media/image7.svg"/><Relationship Id="rId9" Type="http://schemas.openxmlformats.org/officeDocument/2006/relationships/image" Target="../media/image12.png"/></Relationships>
</file>

<file path=ppt/diagrams/_rels/drawing2.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4.xml.rels><?xml version="1.0" encoding="UTF-8" standalone="yes"?>
<Relationships xmlns="http://schemas.openxmlformats.org/package/2006/relationships"><Relationship Id="rId8" Type="http://schemas.openxmlformats.org/officeDocument/2006/relationships/image" Target="../media/image30.sv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svg"/><Relationship Id="rId1" Type="http://schemas.openxmlformats.org/officeDocument/2006/relationships/image" Target="../media/image23.png"/><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diagrams/_rels/drawing5.xml.rels><?xml version="1.0" encoding="UTF-8" standalone="yes"?>
<Relationships xmlns="http://schemas.openxmlformats.org/package/2006/relationships"><Relationship Id="rId1" Type="http://schemas.openxmlformats.org/officeDocument/2006/relationships/hyperlink" Target="http://www.mindtools.com/CommSkll/ActiveListening.htm" TargetMode="External"/></Relationships>
</file>

<file path=ppt/diagrams/_rels/drawing6.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image" Target="../media/image37.svg"/><Relationship Id="rId1" Type="http://schemas.openxmlformats.org/officeDocument/2006/relationships/image" Target="../media/image36.png"/><Relationship Id="rId6" Type="http://schemas.openxmlformats.org/officeDocument/2006/relationships/image" Target="../media/image41.svg"/><Relationship Id="rId5" Type="http://schemas.openxmlformats.org/officeDocument/2006/relationships/image" Target="../media/image40.png"/><Relationship Id="rId4" Type="http://schemas.openxmlformats.org/officeDocument/2006/relationships/image" Target="../media/image39.svg"/></Relationships>
</file>

<file path=ppt/diagrams/_rels/drawing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svg"/><Relationship Id="rId1" Type="http://schemas.openxmlformats.org/officeDocument/2006/relationships/image" Target="../media/image44.png"/><Relationship Id="rId4" Type="http://schemas.openxmlformats.org/officeDocument/2006/relationships/image" Target="../media/image47.svg"/></Relationships>
</file>

<file path=ppt/diagrams/colors1.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a:alpha val="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a:alpha val="0"/>
      </a:schemeClr>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3B0A05E-CA07-435F-8C0D-FF3A238EE07B}" type="doc">
      <dgm:prSet loTypeId="urn:microsoft.com/office/officeart/2018/5/layout/IconCircleLabelList" loCatId="icon" qsTypeId="urn:microsoft.com/office/officeart/2005/8/quickstyle/simple1" qsCatId="simple" csTypeId="urn:microsoft.com/office/officeart/2018/5/colors/Iconchunking_neutralbg_accent1_2" csCatId="accent1" phldr="1"/>
      <dgm:spPr/>
      <dgm:t>
        <a:bodyPr/>
        <a:lstStyle/>
        <a:p>
          <a:endParaRPr lang="en-US"/>
        </a:p>
      </dgm:t>
    </dgm:pt>
    <dgm:pt modelId="{126DD065-3534-485B-AEC4-A119919C91A5}">
      <dgm:prSet/>
      <dgm:spPr/>
      <dgm:t>
        <a:bodyPr/>
        <a:lstStyle/>
        <a:p>
          <a:pPr>
            <a:defRPr cap="all"/>
          </a:pPr>
          <a:r>
            <a:rPr lang="en-US"/>
            <a:t>Name</a:t>
          </a:r>
        </a:p>
      </dgm:t>
    </dgm:pt>
    <dgm:pt modelId="{4F378FC5-06AD-46B2-AB53-F697652F24C5}" type="parTrans" cxnId="{983D7AD6-D8BB-4C65-BF2C-3299855626C4}">
      <dgm:prSet/>
      <dgm:spPr/>
      <dgm:t>
        <a:bodyPr/>
        <a:lstStyle/>
        <a:p>
          <a:endParaRPr lang="en-US"/>
        </a:p>
      </dgm:t>
    </dgm:pt>
    <dgm:pt modelId="{FB6D8089-DEE1-47ED-90E7-97A8D0E5DFF5}" type="sibTrans" cxnId="{983D7AD6-D8BB-4C65-BF2C-3299855626C4}">
      <dgm:prSet/>
      <dgm:spPr/>
      <dgm:t>
        <a:bodyPr/>
        <a:lstStyle/>
        <a:p>
          <a:endParaRPr lang="en-US"/>
        </a:p>
      </dgm:t>
    </dgm:pt>
    <dgm:pt modelId="{F637E81A-3562-4818-BD26-E437E63792CE}">
      <dgm:prSet/>
      <dgm:spPr/>
      <dgm:t>
        <a:bodyPr/>
        <a:lstStyle/>
        <a:p>
          <a:pPr>
            <a:defRPr cap="all"/>
          </a:pPr>
          <a:r>
            <a:rPr lang="en-US"/>
            <a:t>How to pronounce your name</a:t>
          </a:r>
        </a:p>
      </dgm:t>
    </dgm:pt>
    <dgm:pt modelId="{B5D12EE2-579F-49AF-A246-EF85810F0354}" type="parTrans" cxnId="{48B38DFB-05DB-4ACE-84E4-AF37E67ADDA6}">
      <dgm:prSet/>
      <dgm:spPr/>
      <dgm:t>
        <a:bodyPr/>
        <a:lstStyle/>
        <a:p>
          <a:endParaRPr lang="en-US"/>
        </a:p>
      </dgm:t>
    </dgm:pt>
    <dgm:pt modelId="{0CAC3473-D25A-4296-8976-1DF858D6F8DC}" type="sibTrans" cxnId="{48B38DFB-05DB-4ACE-84E4-AF37E67ADDA6}">
      <dgm:prSet/>
      <dgm:spPr/>
      <dgm:t>
        <a:bodyPr/>
        <a:lstStyle/>
        <a:p>
          <a:endParaRPr lang="en-US"/>
        </a:p>
      </dgm:t>
    </dgm:pt>
    <dgm:pt modelId="{794D0B25-6F3C-4EA9-9928-D90F59D803B2}">
      <dgm:prSet/>
      <dgm:spPr/>
      <dgm:t>
        <a:bodyPr/>
        <a:lstStyle/>
        <a:p>
          <a:pPr>
            <a:defRPr cap="all"/>
          </a:pPr>
          <a:r>
            <a:rPr lang="en-US"/>
            <a:t>How to remember your name</a:t>
          </a:r>
        </a:p>
      </dgm:t>
    </dgm:pt>
    <dgm:pt modelId="{75BDF0F5-A42A-40AD-AA7A-99BA2D8C4B03}" type="parTrans" cxnId="{5EF11430-6249-48C6-9071-7A62BF2E9EE3}">
      <dgm:prSet/>
      <dgm:spPr/>
      <dgm:t>
        <a:bodyPr/>
        <a:lstStyle/>
        <a:p>
          <a:endParaRPr lang="en-US"/>
        </a:p>
      </dgm:t>
    </dgm:pt>
    <dgm:pt modelId="{B0542D14-D90A-4C38-A5E7-9660B7035211}" type="sibTrans" cxnId="{5EF11430-6249-48C6-9071-7A62BF2E9EE3}">
      <dgm:prSet/>
      <dgm:spPr/>
      <dgm:t>
        <a:bodyPr/>
        <a:lstStyle/>
        <a:p>
          <a:endParaRPr lang="en-US"/>
        </a:p>
      </dgm:t>
    </dgm:pt>
    <dgm:pt modelId="{EFB54ACE-DDAA-4FAC-B487-90573A4A193D}">
      <dgm:prSet/>
      <dgm:spPr/>
      <dgm:t>
        <a:bodyPr/>
        <a:lstStyle/>
        <a:p>
          <a:pPr>
            <a:defRPr cap="all"/>
          </a:pPr>
          <a:r>
            <a:rPr lang="en-US"/>
            <a:t>Major (underline it if you’re certain)</a:t>
          </a:r>
        </a:p>
      </dgm:t>
    </dgm:pt>
    <dgm:pt modelId="{6B88E63B-F12B-40E5-A099-1A4D3D6C38B6}" type="parTrans" cxnId="{C8D401C0-D031-4C64-B6EA-8A2EEE85751C}">
      <dgm:prSet/>
      <dgm:spPr/>
      <dgm:t>
        <a:bodyPr/>
        <a:lstStyle/>
        <a:p>
          <a:endParaRPr lang="en-US"/>
        </a:p>
      </dgm:t>
    </dgm:pt>
    <dgm:pt modelId="{50D6E6F5-4521-4918-B27F-51856F4D23B5}" type="sibTrans" cxnId="{C8D401C0-D031-4C64-B6EA-8A2EEE85751C}">
      <dgm:prSet/>
      <dgm:spPr/>
      <dgm:t>
        <a:bodyPr/>
        <a:lstStyle/>
        <a:p>
          <a:endParaRPr lang="en-US"/>
        </a:p>
      </dgm:t>
    </dgm:pt>
    <dgm:pt modelId="{990FF9BA-3CEB-415D-BFA2-1707E4868144}">
      <dgm:prSet/>
      <dgm:spPr/>
      <dgm:t>
        <a:bodyPr/>
        <a:lstStyle/>
        <a:p>
          <a:pPr>
            <a:defRPr cap="all"/>
          </a:pPr>
          <a:r>
            <a:rPr lang="en-US"/>
            <a:t>Interests </a:t>
          </a:r>
        </a:p>
      </dgm:t>
    </dgm:pt>
    <dgm:pt modelId="{3D04EFD6-282F-4980-9267-4F3B97FF527A}" type="parTrans" cxnId="{4E63F0BD-AF63-4C29-93AD-96F544DA0CD7}">
      <dgm:prSet/>
      <dgm:spPr/>
      <dgm:t>
        <a:bodyPr/>
        <a:lstStyle/>
        <a:p>
          <a:endParaRPr lang="en-US"/>
        </a:p>
      </dgm:t>
    </dgm:pt>
    <dgm:pt modelId="{F43D00D4-2C36-4AA7-A2A3-15EC186859E4}" type="sibTrans" cxnId="{4E63F0BD-AF63-4C29-93AD-96F544DA0CD7}">
      <dgm:prSet/>
      <dgm:spPr/>
      <dgm:t>
        <a:bodyPr/>
        <a:lstStyle/>
        <a:p>
          <a:endParaRPr lang="en-US"/>
        </a:p>
      </dgm:t>
    </dgm:pt>
    <dgm:pt modelId="{D5598BF0-F968-46F2-8F2F-162BDACCDB70}" type="pres">
      <dgm:prSet presAssocID="{F3B0A05E-CA07-435F-8C0D-FF3A238EE07B}" presName="root" presStyleCnt="0">
        <dgm:presLayoutVars>
          <dgm:dir/>
          <dgm:resizeHandles val="exact"/>
        </dgm:presLayoutVars>
      </dgm:prSet>
      <dgm:spPr/>
    </dgm:pt>
    <dgm:pt modelId="{2B548F3A-047F-4F9C-89EE-66C6CE4695E3}" type="pres">
      <dgm:prSet presAssocID="{126DD065-3534-485B-AEC4-A119919C91A5}" presName="compNode" presStyleCnt="0"/>
      <dgm:spPr/>
    </dgm:pt>
    <dgm:pt modelId="{4FC82274-AEE6-4096-84B9-BC5FDA6961AE}" type="pres">
      <dgm:prSet presAssocID="{126DD065-3534-485B-AEC4-A119919C91A5}" presName="iconBgRect" presStyleLbl="bgShp" presStyleIdx="0" presStyleCnt="5"/>
      <dgm:spPr/>
    </dgm:pt>
    <dgm:pt modelId="{B182698E-A0F0-4E8B-BC85-5D15D4F537F7}" type="pres">
      <dgm:prSet presAssocID="{126DD065-3534-485B-AEC4-A119919C91A5}"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elp"/>
        </a:ext>
      </dgm:extLst>
    </dgm:pt>
    <dgm:pt modelId="{7D2336FD-C666-46E2-80F4-2853EB3CB104}" type="pres">
      <dgm:prSet presAssocID="{126DD065-3534-485B-AEC4-A119919C91A5}" presName="spaceRect" presStyleCnt="0"/>
      <dgm:spPr/>
    </dgm:pt>
    <dgm:pt modelId="{1AA57333-248A-4257-BF19-FE5F8283FD42}" type="pres">
      <dgm:prSet presAssocID="{126DD065-3534-485B-AEC4-A119919C91A5}" presName="textRect" presStyleLbl="revTx" presStyleIdx="0" presStyleCnt="5">
        <dgm:presLayoutVars>
          <dgm:chMax val="1"/>
          <dgm:chPref val="1"/>
        </dgm:presLayoutVars>
      </dgm:prSet>
      <dgm:spPr/>
    </dgm:pt>
    <dgm:pt modelId="{76DAB59B-5162-432F-8975-E5E76A9C8B55}" type="pres">
      <dgm:prSet presAssocID="{FB6D8089-DEE1-47ED-90E7-97A8D0E5DFF5}" presName="sibTrans" presStyleCnt="0"/>
      <dgm:spPr/>
    </dgm:pt>
    <dgm:pt modelId="{352F46EF-2A6E-43D8-A1C9-B3BE7AC2DB04}" type="pres">
      <dgm:prSet presAssocID="{F637E81A-3562-4818-BD26-E437E63792CE}" presName="compNode" presStyleCnt="0"/>
      <dgm:spPr/>
    </dgm:pt>
    <dgm:pt modelId="{73DC6754-5B37-4D62-BBF4-6EF45722EE25}" type="pres">
      <dgm:prSet presAssocID="{F637E81A-3562-4818-BD26-E437E63792CE}" presName="iconBgRect" presStyleLbl="bgShp" presStyleIdx="1" presStyleCnt="5"/>
      <dgm:spPr/>
    </dgm:pt>
    <dgm:pt modelId="{534A3241-10F7-4FBA-BFD5-B96ACCBC7692}" type="pres">
      <dgm:prSet presAssocID="{F637E81A-3562-4818-BD26-E437E63792CE}"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fused Person"/>
        </a:ext>
      </dgm:extLst>
    </dgm:pt>
    <dgm:pt modelId="{F9FAFC61-94E4-44AB-8EBE-153F6BF7B414}" type="pres">
      <dgm:prSet presAssocID="{F637E81A-3562-4818-BD26-E437E63792CE}" presName="spaceRect" presStyleCnt="0"/>
      <dgm:spPr/>
    </dgm:pt>
    <dgm:pt modelId="{41965156-A596-4F2F-AA10-8F6996DD3911}" type="pres">
      <dgm:prSet presAssocID="{F637E81A-3562-4818-BD26-E437E63792CE}" presName="textRect" presStyleLbl="revTx" presStyleIdx="1" presStyleCnt="5">
        <dgm:presLayoutVars>
          <dgm:chMax val="1"/>
          <dgm:chPref val="1"/>
        </dgm:presLayoutVars>
      </dgm:prSet>
      <dgm:spPr/>
    </dgm:pt>
    <dgm:pt modelId="{D676BA7B-F245-4B9D-9770-63843C0E5CF5}" type="pres">
      <dgm:prSet presAssocID="{0CAC3473-D25A-4296-8976-1DF858D6F8DC}" presName="sibTrans" presStyleCnt="0"/>
      <dgm:spPr/>
    </dgm:pt>
    <dgm:pt modelId="{D168C531-DF7D-469E-8B22-C698EF8EA6E3}" type="pres">
      <dgm:prSet presAssocID="{794D0B25-6F3C-4EA9-9928-D90F59D803B2}" presName="compNode" presStyleCnt="0"/>
      <dgm:spPr/>
    </dgm:pt>
    <dgm:pt modelId="{D9DCAF56-B602-4B9C-8D69-6324D53DF2AE}" type="pres">
      <dgm:prSet presAssocID="{794D0B25-6F3C-4EA9-9928-D90F59D803B2}" presName="iconBgRect" presStyleLbl="bgShp" presStyleIdx="2" presStyleCnt="5"/>
      <dgm:spPr/>
    </dgm:pt>
    <dgm:pt modelId="{3735B085-3F53-4330-B9A5-7B235FE44FAF}" type="pres">
      <dgm:prSet presAssocID="{794D0B25-6F3C-4EA9-9928-D90F59D803B2}" presName="iconRect" presStyleLbl="node1" presStyleIdx="2"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Question mark"/>
        </a:ext>
      </dgm:extLst>
    </dgm:pt>
    <dgm:pt modelId="{CE82E48F-AED4-4575-9B65-C90029419351}" type="pres">
      <dgm:prSet presAssocID="{794D0B25-6F3C-4EA9-9928-D90F59D803B2}" presName="spaceRect" presStyleCnt="0"/>
      <dgm:spPr/>
    </dgm:pt>
    <dgm:pt modelId="{843D94E4-59DA-464B-84B4-B2BB725DA5B4}" type="pres">
      <dgm:prSet presAssocID="{794D0B25-6F3C-4EA9-9928-D90F59D803B2}" presName="textRect" presStyleLbl="revTx" presStyleIdx="2" presStyleCnt="5">
        <dgm:presLayoutVars>
          <dgm:chMax val="1"/>
          <dgm:chPref val="1"/>
        </dgm:presLayoutVars>
      </dgm:prSet>
      <dgm:spPr/>
    </dgm:pt>
    <dgm:pt modelId="{E45F2461-8764-4725-9D89-B693BD590EC3}" type="pres">
      <dgm:prSet presAssocID="{B0542D14-D90A-4C38-A5E7-9660B7035211}" presName="sibTrans" presStyleCnt="0"/>
      <dgm:spPr/>
    </dgm:pt>
    <dgm:pt modelId="{DCC65839-03F2-4A53-B83B-58600EB33BFB}" type="pres">
      <dgm:prSet presAssocID="{EFB54ACE-DDAA-4FAC-B487-90573A4A193D}" presName="compNode" presStyleCnt="0"/>
      <dgm:spPr/>
    </dgm:pt>
    <dgm:pt modelId="{DCB3F5C1-EBF2-4AD3-B305-AB97C2594B23}" type="pres">
      <dgm:prSet presAssocID="{EFB54ACE-DDAA-4FAC-B487-90573A4A193D}" presName="iconBgRect" presStyleLbl="bgShp" presStyleIdx="3" presStyleCnt="5"/>
      <dgm:spPr/>
    </dgm:pt>
    <dgm:pt modelId="{87429E4A-373C-4934-A01C-05CC0500CFC5}" type="pres">
      <dgm:prSet presAssocID="{EFB54ACE-DDAA-4FAC-B487-90573A4A193D}" presName="iconRect" presStyleLbl="node1" presStyleIdx="3" presStyleCnt="5"/>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Questions"/>
        </a:ext>
      </dgm:extLst>
    </dgm:pt>
    <dgm:pt modelId="{827BC17E-A5F9-44EE-A746-0527911C1410}" type="pres">
      <dgm:prSet presAssocID="{EFB54ACE-DDAA-4FAC-B487-90573A4A193D}" presName="spaceRect" presStyleCnt="0"/>
      <dgm:spPr/>
    </dgm:pt>
    <dgm:pt modelId="{3A136636-0890-47E8-8C1D-4B4E84BEDE18}" type="pres">
      <dgm:prSet presAssocID="{EFB54ACE-DDAA-4FAC-B487-90573A4A193D}" presName="textRect" presStyleLbl="revTx" presStyleIdx="3" presStyleCnt="5">
        <dgm:presLayoutVars>
          <dgm:chMax val="1"/>
          <dgm:chPref val="1"/>
        </dgm:presLayoutVars>
      </dgm:prSet>
      <dgm:spPr/>
    </dgm:pt>
    <dgm:pt modelId="{FBF1F0AB-EE62-4108-9A81-945D2173A5B3}" type="pres">
      <dgm:prSet presAssocID="{50D6E6F5-4521-4918-B27F-51856F4D23B5}" presName="sibTrans" presStyleCnt="0"/>
      <dgm:spPr/>
    </dgm:pt>
    <dgm:pt modelId="{B72EC2E5-7E47-40CD-A47D-FF103A670580}" type="pres">
      <dgm:prSet presAssocID="{990FF9BA-3CEB-415D-BFA2-1707E4868144}" presName="compNode" presStyleCnt="0"/>
      <dgm:spPr/>
    </dgm:pt>
    <dgm:pt modelId="{163AF282-E61F-4E08-976B-83768596AF48}" type="pres">
      <dgm:prSet presAssocID="{990FF9BA-3CEB-415D-BFA2-1707E4868144}" presName="iconBgRect" presStyleLbl="bgShp" presStyleIdx="4" presStyleCnt="5"/>
      <dgm:spPr/>
    </dgm:pt>
    <dgm:pt modelId="{0E64FE8B-62C8-4CC5-9784-8FA67D6A1DFF}" type="pres">
      <dgm:prSet presAssocID="{990FF9BA-3CEB-415D-BFA2-1707E4868144}" presName="iconRect" presStyleLbl="node1" presStyleIdx="4" presStyleCnt="5"/>
      <dgm:spPr>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a:noFill/>
        </a:ln>
      </dgm:spPr>
      <dgm:extLst>
        <a:ext uri="{E40237B7-FDA0-4F09-8148-C483321AD2D9}">
          <dgm14:cNvPr xmlns:dgm14="http://schemas.microsoft.com/office/drawing/2010/diagram" id="0" name="" descr="Soccer"/>
        </a:ext>
      </dgm:extLst>
    </dgm:pt>
    <dgm:pt modelId="{36D96A71-B689-4E07-8ACE-AF963795F430}" type="pres">
      <dgm:prSet presAssocID="{990FF9BA-3CEB-415D-BFA2-1707E4868144}" presName="spaceRect" presStyleCnt="0"/>
      <dgm:spPr/>
    </dgm:pt>
    <dgm:pt modelId="{A786887C-54D0-4EED-A7B3-33B4202A3353}" type="pres">
      <dgm:prSet presAssocID="{990FF9BA-3CEB-415D-BFA2-1707E4868144}" presName="textRect" presStyleLbl="revTx" presStyleIdx="4" presStyleCnt="5">
        <dgm:presLayoutVars>
          <dgm:chMax val="1"/>
          <dgm:chPref val="1"/>
        </dgm:presLayoutVars>
      </dgm:prSet>
      <dgm:spPr/>
    </dgm:pt>
  </dgm:ptLst>
  <dgm:cxnLst>
    <dgm:cxn modelId="{3D29A00B-B956-4A42-840C-6F68192371C8}" type="presOf" srcId="{126DD065-3534-485B-AEC4-A119919C91A5}" destId="{1AA57333-248A-4257-BF19-FE5F8283FD42}" srcOrd="0" destOrd="0" presId="urn:microsoft.com/office/officeart/2018/5/layout/IconCircleLabelList"/>
    <dgm:cxn modelId="{5CF0821F-B062-42E8-B07F-48D91624DB64}" type="presOf" srcId="{794D0B25-6F3C-4EA9-9928-D90F59D803B2}" destId="{843D94E4-59DA-464B-84B4-B2BB725DA5B4}" srcOrd="0" destOrd="0" presId="urn:microsoft.com/office/officeart/2018/5/layout/IconCircleLabelList"/>
    <dgm:cxn modelId="{22D98928-CD1C-4F21-B4C5-077CD482D558}" type="presOf" srcId="{F3B0A05E-CA07-435F-8C0D-FF3A238EE07B}" destId="{D5598BF0-F968-46F2-8F2F-162BDACCDB70}" srcOrd="0" destOrd="0" presId="urn:microsoft.com/office/officeart/2018/5/layout/IconCircleLabelList"/>
    <dgm:cxn modelId="{5EF11430-6249-48C6-9071-7A62BF2E9EE3}" srcId="{F3B0A05E-CA07-435F-8C0D-FF3A238EE07B}" destId="{794D0B25-6F3C-4EA9-9928-D90F59D803B2}" srcOrd="2" destOrd="0" parTransId="{75BDF0F5-A42A-40AD-AA7A-99BA2D8C4B03}" sibTransId="{B0542D14-D90A-4C38-A5E7-9660B7035211}"/>
    <dgm:cxn modelId="{36C51492-713D-47BF-AC98-14646A27644A}" type="presOf" srcId="{990FF9BA-3CEB-415D-BFA2-1707E4868144}" destId="{A786887C-54D0-4EED-A7B3-33B4202A3353}" srcOrd="0" destOrd="0" presId="urn:microsoft.com/office/officeart/2018/5/layout/IconCircleLabelList"/>
    <dgm:cxn modelId="{4E63F0BD-AF63-4C29-93AD-96F544DA0CD7}" srcId="{F3B0A05E-CA07-435F-8C0D-FF3A238EE07B}" destId="{990FF9BA-3CEB-415D-BFA2-1707E4868144}" srcOrd="4" destOrd="0" parTransId="{3D04EFD6-282F-4980-9267-4F3B97FF527A}" sibTransId="{F43D00D4-2C36-4AA7-A2A3-15EC186859E4}"/>
    <dgm:cxn modelId="{C8D401C0-D031-4C64-B6EA-8A2EEE85751C}" srcId="{F3B0A05E-CA07-435F-8C0D-FF3A238EE07B}" destId="{EFB54ACE-DDAA-4FAC-B487-90573A4A193D}" srcOrd="3" destOrd="0" parTransId="{6B88E63B-F12B-40E5-A099-1A4D3D6C38B6}" sibTransId="{50D6E6F5-4521-4918-B27F-51856F4D23B5}"/>
    <dgm:cxn modelId="{983D7AD6-D8BB-4C65-BF2C-3299855626C4}" srcId="{F3B0A05E-CA07-435F-8C0D-FF3A238EE07B}" destId="{126DD065-3534-485B-AEC4-A119919C91A5}" srcOrd="0" destOrd="0" parTransId="{4F378FC5-06AD-46B2-AB53-F697652F24C5}" sibTransId="{FB6D8089-DEE1-47ED-90E7-97A8D0E5DFF5}"/>
    <dgm:cxn modelId="{956030DC-8BC8-4453-BD43-37D5E45484B4}" type="presOf" srcId="{EFB54ACE-DDAA-4FAC-B487-90573A4A193D}" destId="{3A136636-0890-47E8-8C1D-4B4E84BEDE18}" srcOrd="0" destOrd="0" presId="urn:microsoft.com/office/officeart/2018/5/layout/IconCircleLabelList"/>
    <dgm:cxn modelId="{B758F2DD-94DF-47D1-8147-4391E55B32E7}" type="presOf" srcId="{F637E81A-3562-4818-BD26-E437E63792CE}" destId="{41965156-A596-4F2F-AA10-8F6996DD3911}" srcOrd="0" destOrd="0" presId="urn:microsoft.com/office/officeart/2018/5/layout/IconCircleLabelList"/>
    <dgm:cxn modelId="{48B38DFB-05DB-4ACE-84E4-AF37E67ADDA6}" srcId="{F3B0A05E-CA07-435F-8C0D-FF3A238EE07B}" destId="{F637E81A-3562-4818-BD26-E437E63792CE}" srcOrd="1" destOrd="0" parTransId="{B5D12EE2-579F-49AF-A246-EF85810F0354}" sibTransId="{0CAC3473-D25A-4296-8976-1DF858D6F8DC}"/>
    <dgm:cxn modelId="{EB1453E1-0236-4261-8820-2A209C3A57C1}" type="presParOf" srcId="{D5598BF0-F968-46F2-8F2F-162BDACCDB70}" destId="{2B548F3A-047F-4F9C-89EE-66C6CE4695E3}" srcOrd="0" destOrd="0" presId="urn:microsoft.com/office/officeart/2018/5/layout/IconCircleLabelList"/>
    <dgm:cxn modelId="{47438E76-56D9-44D2-BCAA-A2AE8AB402BB}" type="presParOf" srcId="{2B548F3A-047F-4F9C-89EE-66C6CE4695E3}" destId="{4FC82274-AEE6-4096-84B9-BC5FDA6961AE}" srcOrd="0" destOrd="0" presId="urn:microsoft.com/office/officeart/2018/5/layout/IconCircleLabelList"/>
    <dgm:cxn modelId="{84F8AA06-360E-4CE2-A14F-CCAF0C1F553D}" type="presParOf" srcId="{2B548F3A-047F-4F9C-89EE-66C6CE4695E3}" destId="{B182698E-A0F0-4E8B-BC85-5D15D4F537F7}" srcOrd="1" destOrd="0" presId="urn:microsoft.com/office/officeart/2018/5/layout/IconCircleLabelList"/>
    <dgm:cxn modelId="{6A6AB41A-54CE-4C37-BBB5-B7B111E8B5C0}" type="presParOf" srcId="{2B548F3A-047F-4F9C-89EE-66C6CE4695E3}" destId="{7D2336FD-C666-46E2-80F4-2853EB3CB104}" srcOrd="2" destOrd="0" presId="urn:microsoft.com/office/officeart/2018/5/layout/IconCircleLabelList"/>
    <dgm:cxn modelId="{89063E9F-C2E2-48CD-A84B-AA4221F0E7C7}" type="presParOf" srcId="{2B548F3A-047F-4F9C-89EE-66C6CE4695E3}" destId="{1AA57333-248A-4257-BF19-FE5F8283FD42}" srcOrd="3" destOrd="0" presId="urn:microsoft.com/office/officeart/2018/5/layout/IconCircleLabelList"/>
    <dgm:cxn modelId="{E2EEC895-6A79-4066-A9C1-A7180566E836}" type="presParOf" srcId="{D5598BF0-F968-46F2-8F2F-162BDACCDB70}" destId="{76DAB59B-5162-432F-8975-E5E76A9C8B55}" srcOrd="1" destOrd="0" presId="urn:microsoft.com/office/officeart/2018/5/layout/IconCircleLabelList"/>
    <dgm:cxn modelId="{F73B4EEC-C0AA-4B5D-8957-229E57646946}" type="presParOf" srcId="{D5598BF0-F968-46F2-8F2F-162BDACCDB70}" destId="{352F46EF-2A6E-43D8-A1C9-B3BE7AC2DB04}" srcOrd="2" destOrd="0" presId="urn:microsoft.com/office/officeart/2018/5/layout/IconCircleLabelList"/>
    <dgm:cxn modelId="{288B3427-2A8F-44DA-A52C-EBFB399C54C8}" type="presParOf" srcId="{352F46EF-2A6E-43D8-A1C9-B3BE7AC2DB04}" destId="{73DC6754-5B37-4D62-BBF4-6EF45722EE25}" srcOrd="0" destOrd="0" presId="urn:microsoft.com/office/officeart/2018/5/layout/IconCircleLabelList"/>
    <dgm:cxn modelId="{CB0F2D6D-38DC-4772-95E0-03B7E96BBF47}" type="presParOf" srcId="{352F46EF-2A6E-43D8-A1C9-B3BE7AC2DB04}" destId="{534A3241-10F7-4FBA-BFD5-B96ACCBC7692}" srcOrd="1" destOrd="0" presId="urn:microsoft.com/office/officeart/2018/5/layout/IconCircleLabelList"/>
    <dgm:cxn modelId="{669E80D9-8D8E-422E-85D2-4322D4E1D2D6}" type="presParOf" srcId="{352F46EF-2A6E-43D8-A1C9-B3BE7AC2DB04}" destId="{F9FAFC61-94E4-44AB-8EBE-153F6BF7B414}" srcOrd="2" destOrd="0" presId="urn:microsoft.com/office/officeart/2018/5/layout/IconCircleLabelList"/>
    <dgm:cxn modelId="{BEB73FDE-C058-4F1D-B406-1822B78A6F30}" type="presParOf" srcId="{352F46EF-2A6E-43D8-A1C9-B3BE7AC2DB04}" destId="{41965156-A596-4F2F-AA10-8F6996DD3911}" srcOrd="3" destOrd="0" presId="urn:microsoft.com/office/officeart/2018/5/layout/IconCircleLabelList"/>
    <dgm:cxn modelId="{0C706930-EA98-41E3-AAAC-33FC7DAE2970}" type="presParOf" srcId="{D5598BF0-F968-46F2-8F2F-162BDACCDB70}" destId="{D676BA7B-F245-4B9D-9770-63843C0E5CF5}" srcOrd="3" destOrd="0" presId="urn:microsoft.com/office/officeart/2018/5/layout/IconCircleLabelList"/>
    <dgm:cxn modelId="{7BEF174A-13AB-44A9-83BE-1ABE777DB439}" type="presParOf" srcId="{D5598BF0-F968-46F2-8F2F-162BDACCDB70}" destId="{D168C531-DF7D-469E-8B22-C698EF8EA6E3}" srcOrd="4" destOrd="0" presId="urn:microsoft.com/office/officeart/2018/5/layout/IconCircleLabelList"/>
    <dgm:cxn modelId="{0F3AC44D-D1E9-4858-80D9-26281E74DD09}" type="presParOf" srcId="{D168C531-DF7D-469E-8B22-C698EF8EA6E3}" destId="{D9DCAF56-B602-4B9C-8D69-6324D53DF2AE}" srcOrd="0" destOrd="0" presId="urn:microsoft.com/office/officeart/2018/5/layout/IconCircleLabelList"/>
    <dgm:cxn modelId="{3381141A-A52A-4295-A9B7-CC598CDC0D8D}" type="presParOf" srcId="{D168C531-DF7D-469E-8B22-C698EF8EA6E3}" destId="{3735B085-3F53-4330-B9A5-7B235FE44FAF}" srcOrd="1" destOrd="0" presId="urn:microsoft.com/office/officeart/2018/5/layout/IconCircleLabelList"/>
    <dgm:cxn modelId="{57BCBA80-BA14-405D-BECD-941AAF42C235}" type="presParOf" srcId="{D168C531-DF7D-469E-8B22-C698EF8EA6E3}" destId="{CE82E48F-AED4-4575-9B65-C90029419351}" srcOrd="2" destOrd="0" presId="urn:microsoft.com/office/officeart/2018/5/layout/IconCircleLabelList"/>
    <dgm:cxn modelId="{DD56805B-3C45-43F5-9DBB-878BA32531AE}" type="presParOf" srcId="{D168C531-DF7D-469E-8B22-C698EF8EA6E3}" destId="{843D94E4-59DA-464B-84B4-B2BB725DA5B4}" srcOrd="3" destOrd="0" presId="urn:microsoft.com/office/officeart/2018/5/layout/IconCircleLabelList"/>
    <dgm:cxn modelId="{DFA737A0-7106-422A-B909-5BF3B6D5D5C0}" type="presParOf" srcId="{D5598BF0-F968-46F2-8F2F-162BDACCDB70}" destId="{E45F2461-8764-4725-9D89-B693BD590EC3}" srcOrd="5" destOrd="0" presId="urn:microsoft.com/office/officeart/2018/5/layout/IconCircleLabelList"/>
    <dgm:cxn modelId="{57E61580-5155-40E3-887A-A85BD81F5CCB}" type="presParOf" srcId="{D5598BF0-F968-46F2-8F2F-162BDACCDB70}" destId="{DCC65839-03F2-4A53-B83B-58600EB33BFB}" srcOrd="6" destOrd="0" presId="urn:microsoft.com/office/officeart/2018/5/layout/IconCircleLabelList"/>
    <dgm:cxn modelId="{2CBA8B36-B5CA-4BA8-A27F-1A88F8592F8D}" type="presParOf" srcId="{DCC65839-03F2-4A53-B83B-58600EB33BFB}" destId="{DCB3F5C1-EBF2-4AD3-B305-AB97C2594B23}" srcOrd="0" destOrd="0" presId="urn:microsoft.com/office/officeart/2018/5/layout/IconCircleLabelList"/>
    <dgm:cxn modelId="{AE7D1EDA-88E8-45BF-A443-C470E56B38B0}" type="presParOf" srcId="{DCC65839-03F2-4A53-B83B-58600EB33BFB}" destId="{87429E4A-373C-4934-A01C-05CC0500CFC5}" srcOrd="1" destOrd="0" presId="urn:microsoft.com/office/officeart/2018/5/layout/IconCircleLabelList"/>
    <dgm:cxn modelId="{355B7302-DFE6-4DC1-BCA3-E3316A25E1F5}" type="presParOf" srcId="{DCC65839-03F2-4A53-B83B-58600EB33BFB}" destId="{827BC17E-A5F9-44EE-A746-0527911C1410}" srcOrd="2" destOrd="0" presId="urn:microsoft.com/office/officeart/2018/5/layout/IconCircleLabelList"/>
    <dgm:cxn modelId="{FEF8E3AE-3AD3-4895-A9F9-8EA2A8F13CD9}" type="presParOf" srcId="{DCC65839-03F2-4A53-B83B-58600EB33BFB}" destId="{3A136636-0890-47E8-8C1D-4B4E84BEDE18}" srcOrd="3" destOrd="0" presId="urn:microsoft.com/office/officeart/2018/5/layout/IconCircleLabelList"/>
    <dgm:cxn modelId="{F5614C4D-E632-4D74-B3F7-A08E75084ECD}" type="presParOf" srcId="{D5598BF0-F968-46F2-8F2F-162BDACCDB70}" destId="{FBF1F0AB-EE62-4108-9A81-945D2173A5B3}" srcOrd="7" destOrd="0" presId="urn:microsoft.com/office/officeart/2018/5/layout/IconCircleLabelList"/>
    <dgm:cxn modelId="{8F926916-E578-49D1-AE93-EFC1DC643EE7}" type="presParOf" srcId="{D5598BF0-F968-46F2-8F2F-162BDACCDB70}" destId="{B72EC2E5-7E47-40CD-A47D-FF103A670580}" srcOrd="8" destOrd="0" presId="urn:microsoft.com/office/officeart/2018/5/layout/IconCircleLabelList"/>
    <dgm:cxn modelId="{BED0CDB7-0495-4EAD-89DB-23F582BB05B2}" type="presParOf" srcId="{B72EC2E5-7E47-40CD-A47D-FF103A670580}" destId="{163AF282-E61F-4E08-976B-83768596AF48}" srcOrd="0" destOrd="0" presId="urn:microsoft.com/office/officeart/2018/5/layout/IconCircleLabelList"/>
    <dgm:cxn modelId="{6192A820-43C6-4321-8AC6-729E189AD689}" type="presParOf" srcId="{B72EC2E5-7E47-40CD-A47D-FF103A670580}" destId="{0E64FE8B-62C8-4CC5-9784-8FA67D6A1DFF}" srcOrd="1" destOrd="0" presId="urn:microsoft.com/office/officeart/2018/5/layout/IconCircleLabelList"/>
    <dgm:cxn modelId="{44F165CA-36BF-463B-AA86-7D34A5D19015}" type="presParOf" srcId="{B72EC2E5-7E47-40CD-A47D-FF103A670580}" destId="{36D96A71-B689-4E07-8ACE-AF963795F430}" srcOrd="2" destOrd="0" presId="urn:microsoft.com/office/officeart/2018/5/layout/IconCircleLabelList"/>
    <dgm:cxn modelId="{E7E4D1FD-E7B2-4149-B291-7579E4135E39}" type="presParOf" srcId="{B72EC2E5-7E47-40CD-A47D-FF103A670580}" destId="{A786887C-54D0-4EED-A7B3-33B4202A3353}"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1BC232B-E5CF-4C7B-9B39-E50989CCE7BB}"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E36C6C1C-CCC0-45E1-9177-5C6CCC4E92F9}">
      <dgm:prSet/>
      <dgm:spPr/>
      <dgm:t>
        <a:bodyPr/>
        <a:lstStyle/>
        <a:p>
          <a:r>
            <a:rPr lang="en-US"/>
            <a:t>Why does this matter? </a:t>
          </a:r>
        </a:p>
      </dgm:t>
    </dgm:pt>
    <dgm:pt modelId="{7CD6094A-CC27-4F52-8154-5B230577A9CA}" type="parTrans" cxnId="{D4405DE6-DA7F-4165-8767-55DDD1ABC8E7}">
      <dgm:prSet/>
      <dgm:spPr/>
      <dgm:t>
        <a:bodyPr/>
        <a:lstStyle/>
        <a:p>
          <a:endParaRPr lang="en-US"/>
        </a:p>
      </dgm:t>
    </dgm:pt>
    <dgm:pt modelId="{2904CAD1-12B4-461D-9578-E057C77A2005}" type="sibTrans" cxnId="{D4405DE6-DA7F-4165-8767-55DDD1ABC8E7}">
      <dgm:prSet/>
      <dgm:spPr/>
      <dgm:t>
        <a:bodyPr/>
        <a:lstStyle/>
        <a:p>
          <a:endParaRPr lang="en-US"/>
        </a:p>
      </dgm:t>
    </dgm:pt>
    <dgm:pt modelId="{926F3464-ABFA-4AA4-B1FF-9A76FD95D163}">
      <dgm:prSet/>
      <dgm:spPr/>
      <dgm:t>
        <a:bodyPr/>
        <a:lstStyle/>
        <a:p>
          <a:r>
            <a:rPr lang="en-US"/>
            <a:t>Is it easy? </a:t>
          </a:r>
        </a:p>
      </dgm:t>
    </dgm:pt>
    <dgm:pt modelId="{DA9D8FB4-3EFE-486F-8096-168F1B903DA9}" type="parTrans" cxnId="{E5DAAD58-5FF6-48F8-93C0-CE46F8D223FA}">
      <dgm:prSet/>
      <dgm:spPr/>
      <dgm:t>
        <a:bodyPr/>
        <a:lstStyle/>
        <a:p>
          <a:endParaRPr lang="en-US"/>
        </a:p>
      </dgm:t>
    </dgm:pt>
    <dgm:pt modelId="{B172A5E9-9E4B-44EC-8293-D93DDC8CDAF8}" type="sibTrans" cxnId="{E5DAAD58-5FF6-48F8-93C0-CE46F8D223FA}">
      <dgm:prSet/>
      <dgm:spPr/>
      <dgm:t>
        <a:bodyPr/>
        <a:lstStyle/>
        <a:p>
          <a:endParaRPr lang="en-US"/>
        </a:p>
      </dgm:t>
    </dgm:pt>
    <dgm:pt modelId="{FB68B3D8-C41D-4B9A-A506-FC13E00FBEE1}">
      <dgm:prSet/>
      <dgm:spPr/>
      <dgm:t>
        <a:bodyPr/>
        <a:lstStyle/>
        <a:p>
          <a:r>
            <a:rPr lang="en-US"/>
            <a:t>What are the basics?</a:t>
          </a:r>
        </a:p>
      </dgm:t>
    </dgm:pt>
    <dgm:pt modelId="{EDF4067E-2583-4450-B84A-01BD406AA89A}" type="parTrans" cxnId="{5839C774-80BE-4D46-AC20-17BD7ABA16C1}">
      <dgm:prSet/>
      <dgm:spPr/>
      <dgm:t>
        <a:bodyPr/>
        <a:lstStyle/>
        <a:p>
          <a:endParaRPr lang="en-US"/>
        </a:p>
      </dgm:t>
    </dgm:pt>
    <dgm:pt modelId="{434E84B2-1F0B-41C8-94B8-B458C938D214}" type="sibTrans" cxnId="{5839C774-80BE-4D46-AC20-17BD7ABA16C1}">
      <dgm:prSet/>
      <dgm:spPr/>
      <dgm:t>
        <a:bodyPr/>
        <a:lstStyle/>
        <a:p>
          <a:endParaRPr lang="en-US"/>
        </a:p>
      </dgm:t>
    </dgm:pt>
    <dgm:pt modelId="{65AC5722-9BF1-49E1-BCFB-D65C4DD8ACAA}">
      <dgm:prSet/>
      <dgm:spPr/>
      <dgm:t>
        <a:bodyPr/>
        <a:lstStyle/>
        <a:p>
          <a:r>
            <a:rPr lang="en-US"/>
            <a:t>Is it worth thinking about ahead of time or practicing? </a:t>
          </a:r>
        </a:p>
      </dgm:t>
    </dgm:pt>
    <dgm:pt modelId="{1DBF02D6-5126-4242-AFB9-E9D00421C71C}" type="parTrans" cxnId="{B7FE6687-76FB-456E-AF5D-B582387C6849}">
      <dgm:prSet/>
      <dgm:spPr/>
      <dgm:t>
        <a:bodyPr/>
        <a:lstStyle/>
        <a:p>
          <a:endParaRPr lang="en-US"/>
        </a:p>
      </dgm:t>
    </dgm:pt>
    <dgm:pt modelId="{EA7EED45-F6F4-4652-AA85-106183FB4B53}" type="sibTrans" cxnId="{B7FE6687-76FB-456E-AF5D-B582387C6849}">
      <dgm:prSet/>
      <dgm:spPr/>
      <dgm:t>
        <a:bodyPr/>
        <a:lstStyle/>
        <a:p>
          <a:endParaRPr lang="en-US"/>
        </a:p>
      </dgm:t>
    </dgm:pt>
    <dgm:pt modelId="{21E8BB25-5624-4FE6-BAEB-E945DEDC4454}" type="pres">
      <dgm:prSet presAssocID="{F1BC232B-E5CF-4C7B-9B39-E50989CCE7BB}" presName="root" presStyleCnt="0">
        <dgm:presLayoutVars>
          <dgm:dir/>
          <dgm:resizeHandles val="exact"/>
        </dgm:presLayoutVars>
      </dgm:prSet>
      <dgm:spPr/>
    </dgm:pt>
    <dgm:pt modelId="{15BE47A3-3BA9-4902-A33F-651EDF999AC0}" type="pres">
      <dgm:prSet presAssocID="{E36C6C1C-CCC0-45E1-9177-5C6CCC4E92F9}" presName="compNode" presStyleCnt="0"/>
      <dgm:spPr/>
    </dgm:pt>
    <dgm:pt modelId="{602D2432-A86B-4F63-BD20-E5B097B6E08A}" type="pres">
      <dgm:prSet presAssocID="{E36C6C1C-CCC0-45E1-9177-5C6CCC4E92F9}" presName="bgRect" presStyleLbl="bgShp" presStyleIdx="0" presStyleCnt="4"/>
      <dgm:spPr/>
    </dgm:pt>
    <dgm:pt modelId="{F83B1DE5-8F48-4AB8-8785-F26E543AB00A}" type="pres">
      <dgm:prSet presAssocID="{E36C6C1C-CCC0-45E1-9177-5C6CCC4E92F9}"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Questions"/>
        </a:ext>
      </dgm:extLst>
    </dgm:pt>
    <dgm:pt modelId="{6B336A2A-42CA-4376-8D74-13D06E22785A}" type="pres">
      <dgm:prSet presAssocID="{E36C6C1C-CCC0-45E1-9177-5C6CCC4E92F9}" presName="spaceRect" presStyleCnt="0"/>
      <dgm:spPr/>
    </dgm:pt>
    <dgm:pt modelId="{1E6A9141-158B-4B09-AD2D-5AA74C24620E}" type="pres">
      <dgm:prSet presAssocID="{E36C6C1C-CCC0-45E1-9177-5C6CCC4E92F9}" presName="parTx" presStyleLbl="revTx" presStyleIdx="0" presStyleCnt="4">
        <dgm:presLayoutVars>
          <dgm:chMax val="0"/>
          <dgm:chPref val="0"/>
        </dgm:presLayoutVars>
      </dgm:prSet>
      <dgm:spPr/>
    </dgm:pt>
    <dgm:pt modelId="{074373F7-9FFA-4CEE-8956-781A355B960B}" type="pres">
      <dgm:prSet presAssocID="{2904CAD1-12B4-461D-9578-E057C77A2005}" presName="sibTrans" presStyleCnt="0"/>
      <dgm:spPr/>
    </dgm:pt>
    <dgm:pt modelId="{34853033-92C3-4670-9C3D-03726FCEC62F}" type="pres">
      <dgm:prSet presAssocID="{926F3464-ABFA-4AA4-B1FF-9A76FD95D163}" presName="compNode" presStyleCnt="0"/>
      <dgm:spPr/>
    </dgm:pt>
    <dgm:pt modelId="{96B1C8BE-AB42-40DC-A8C0-D9DF23DF6291}" type="pres">
      <dgm:prSet presAssocID="{926F3464-ABFA-4AA4-B1FF-9A76FD95D163}" presName="bgRect" presStyleLbl="bgShp" presStyleIdx="1" presStyleCnt="4"/>
      <dgm:spPr/>
    </dgm:pt>
    <dgm:pt modelId="{4EA5890A-E487-4685-AEAB-5FDA5B06B89B}" type="pres">
      <dgm:prSet presAssocID="{926F3464-ABFA-4AA4-B1FF-9A76FD95D163}"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urkey"/>
        </a:ext>
      </dgm:extLst>
    </dgm:pt>
    <dgm:pt modelId="{32B4E57A-88D4-4DC4-BE8A-2A3F2D0EED3F}" type="pres">
      <dgm:prSet presAssocID="{926F3464-ABFA-4AA4-B1FF-9A76FD95D163}" presName="spaceRect" presStyleCnt="0"/>
      <dgm:spPr/>
    </dgm:pt>
    <dgm:pt modelId="{282DE243-25CC-4959-8891-138D4582F23C}" type="pres">
      <dgm:prSet presAssocID="{926F3464-ABFA-4AA4-B1FF-9A76FD95D163}" presName="parTx" presStyleLbl="revTx" presStyleIdx="1" presStyleCnt="4">
        <dgm:presLayoutVars>
          <dgm:chMax val="0"/>
          <dgm:chPref val="0"/>
        </dgm:presLayoutVars>
      </dgm:prSet>
      <dgm:spPr/>
    </dgm:pt>
    <dgm:pt modelId="{6EF9FF88-A370-439D-BFBC-8ECAFB59960F}" type="pres">
      <dgm:prSet presAssocID="{B172A5E9-9E4B-44EC-8293-D93DDC8CDAF8}" presName="sibTrans" presStyleCnt="0"/>
      <dgm:spPr/>
    </dgm:pt>
    <dgm:pt modelId="{DD6E4C7C-C38C-4651-A42F-22AEA44FB6AA}" type="pres">
      <dgm:prSet presAssocID="{FB68B3D8-C41D-4B9A-A506-FC13E00FBEE1}" presName="compNode" presStyleCnt="0"/>
      <dgm:spPr/>
    </dgm:pt>
    <dgm:pt modelId="{40E1D5B9-74C3-4D28-AC7C-6875B4D08FFF}" type="pres">
      <dgm:prSet presAssocID="{FB68B3D8-C41D-4B9A-A506-FC13E00FBEE1}" presName="bgRect" presStyleLbl="bgShp" presStyleIdx="2" presStyleCnt="4"/>
      <dgm:spPr/>
    </dgm:pt>
    <dgm:pt modelId="{90B89377-7025-49BF-89A7-50F3138A1C44}" type="pres">
      <dgm:prSet presAssocID="{FB68B3D8-C41D-4B9A-A506-FC13E00FBEE1}"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aterpillar"/>
        </a:ext>
      </dgm:extLst>
    </dgm:pt>
    <dgm:pt modelId="{2A164F5C-EC93-44DD-87E7-2F08FFCCC60A}" type="pres">
      <dgm:prSet presAssocID="{FB68B3D8-C41D-4B9A-A506-FC13E00FBEE1}" presName="spaceRect" presStyleCnt="0"/>
      <dgm:spPr/>
    </dgm:pt>
    <dgm:pt modelId="{4DB1FE80-3F90-4449-A245-85524BA05197}" type="pres">
      <dgm:prSet presAssocID="{FB68B3D8-C41D-4B9A-A506-FC13E00FBEE1}" presName="parTx" presStyleLbl="revTx" presStyleIdx="2" presStyleCnt="4">
        <dgm:presLayoutVars>
          <dgm:chMax val="0"/>
          <dgm:chPref val="0"/>
        </dgm:presLayoutVars>
      </dgm:prSet>
      <dgm:spPr/>
    </dgm:pt>
    <dgm:pt modelId="{678E8F47-0A82-412E-9642-821BE723E7CD}" type="pres">
      <dgm:prSet presAssocID="{434E84B2-1F0B-41C8-94B8-B458C938D214}" presName="sibTrans" presStyleCnt="0"/>
      <dgm:spPr/>
    </dgm:pt>
    <dgm:pt modelId="{C7B377AF-BEAC-488E-8668-A6801E752375}" type="pres">
      <dgm:prSet presAssocID="{65AC5722-9BF1-49E1-BCFB-D65C4DD8ACAA}" presName="compNode" presStyleCnt="0"/>
      <dgm:spPr/>
    </dgm:pt>
    <dgm:pt modelId="{557E6F93-E757-4DD5-B408-BEFD6ED28F4B}" type="pres">
      <dgm:prSet presAssocID="{65AC5722-9BF1-49E1-BCFB-D65C4DD8ACAA}" presName="bgRect" presStyleLbl="bgShp" presStyleIdx="3" presStyleCnt="4"/>
      <dgm:spPr/>
    </dgm:pt>
    <dgm:pt modelId="{3764BA7A-6854-44F0-85F1-71275F4FBF6F}" type="pres">
      <dgm:prSet presAssocID="{65AC5722-9BF1-49E1-BCFB-D65C4DD8ACA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FB12AB21-CEC6-46D6-ABC8-A2590C978D30}" type="pres">
      <dgm:prSet presAssocID="{65AC5722-9BF1-49E1-BCFB-D65C4DD8ACAA}" presName="spaceRect" presStyleCnt="0"/>
      <dgm:spPr/>
    </dgm:pt>
    <dgm:pt modelId="{07EB7DF1-4115-48DC-8C77-82388B1723F0}" type="pres">
      <dgm:prSet presAssocID="{65AC5722-9BF1-49E1-BCFB-D65C4DD8ACAA}" presName="parTx" presStyleLbl="revTx" presStyleIdx="3" presStyleCnt="4">
        <dgm:presLayoutVars>
          <dgm:chMax val="0"/>
          <dgm:chPref val="0"/>
        </dgm:presLayoutVars>
      </dgm:prSet>
      <dgm:spPr/>
    </dgm:pt>
  </dgm:ptLst>
  <dgm:cxnLst>
    <dgm:cxn modelId="{5D85B63E-B7FC-45D0-AB23-50749CE69456}" type="presOf" srcId="{926F3464-ABFA-4AA4-B1FF-9A76FD95D163}" destId="{282DE243-25CC-4959-8891-138D4582F23C}" srcOrd="0" destOrd="0" presId="urn:microsoft.com/office/officeart/2018/2/layout/IconVerticalSolidList"/>
    <dgm:cxn modelId="{E5DAAD58-5FF6-48F8-93C0-CE46F8D223FA}" srcId="{F1BC232B-E5CF-4C7B-9B39-E50989CCE7BB}" destId="{926F3464-ABFA-4AA4-B1FF-9A76FD95D163}" srcOrd="1" destOrd="0" parTransId="{DA9D8FB4-3EFE-486F-8096-168F1B903DA9}" sibTransId="{B172A5E9-9E4B-44EC-8293-D93DDC8CDAF8}"/>
    <dgm:cxn modelId="{5839C774-80BE-4D46-AC20-17BD7ABA16C1}" srcId="{F1BC232B-E5CF-4C7B-9B39-E50989CCE7BB}" destId="{FB68B3D8-C41D-4B9A-A506-FC13E00FBEE1}" srcOrd="2" destOrd="0" parTransId="{EDF4067E-2583-4450-B84A-01BD406AA89A}" sibTransId="{434E84B2-1F0B-41C8-94B8-B458C938D214}"/>
    <dgm:cxn modelId="{B7FE6687-76FB-456E-AF5D-B582387C6849}" srcId="{F1BC232B-E5CF-4C7B-9B39-E50989CCE7BB}" destId="{65AC5722-9BF1-49E1-BCFB-D65C4DD8ACAA}" srcOrd="3" destOrd="0" parTransId="{1DBF02D6-5126-4242-AFB9-E9D00421C71C}" sibTransId="{EA7EED45-F6F4-4652-AA85-106183FB4B53}"/>
    <dgm:cxn modelId="{221B5B88-69B4-444A-AB04-D581A31DF9D6}" type="presOf" srcId="{65AC5722-9BF1-49E1-BCFB-D65C4DD8ACAA}" destId="{07EB7DF1-4115-48DC-8C77-82388B1723F0}" srcOrd="0" destOrd="0" presId="urn:microsoft.com/office/officeart/2018/2/layout/IconVerticalSolidList"/>
    <dgm:cxn modelId="{C8E058BA-F565-4474-BB68-7B8C59F634B2}" type="presOf" srcId="{FB68B3D8-C41D-4B9A-A506-FC13E00FBEE1}" destId="{4DB1FE80-3F90-4449-A245-85524BA05197}" srcOrd="0" destOrd="0" presId="urn:microsoft.com/office/officeart/2018/2/layout/IconVerticalSolidList"/>
    <dgm:cxn modelId="{F9FD2FDD-CA3A-4981-AEA9-1EBBEC11C404}" type="presOf" srcId="{F1BC232B-E5CF-4C7B-9B39-E50989CCE7BB}" destId="{21E8BB25-5624-4FE6-BAEB-E945DEDC4454}" srcOrd="0" destOrd="0" presId="urn:microsoft.com/office/officeart/2018/2/layout/IconVerticalSolidList"/>
    <dgm:cxn modelId="{D4405DE6-DA7F-4165-8767-55DDD1ABC8E7}" srcId="{F1BC232B-E5CF-4C7B-9B39-E50989CCE7BB}" destId="{E36C6C1C-CCC0-45E1-9177-5C6CCC4E92F9}" srcOrd="0" destOrd="0" parTransId="{7CD6094A-CC27-4F52-8154-5B230577A9CA}" sibTransId="{2904CAD1-12B4-461D-9578-E057C77A2005}"/>
    <dgm:cxn modelId="{AF9F9BFF-31CF-4E7E-A5B6-87D4B3185145}" type="presOf" srcId="{E36C6C1C-CCC0-45E1-9177-5C6CCC4E92F9}" destId="{1E6A9141-158B-4B09-AD2D-5AA74C24620E}" srcOrd="0" destOrd="0" presId="urn:microsoft.com/office/officeart/2018/2/layout/IconVerticalSolidList"/>
    <dgm:cxn modelId="{D4F874E4-0740-43CA-8E60-F83C1BD149A7}" type="presParOf" srcId="{21E8BB25-5624-4FE6-BAEB-E945DEDC4454}" destId="{15BE47A3-3BA9-4902-A33F-651EDF999AC0}" srcOrd="0" destOrd="0" presId="urn:microsoft.com/office/officeart/2018/2/layout/IconVerticalSolidList"/>
    <dgm:cxn modelId="{5FBA7927-B3B6-4D84-B983-DFE04FBECBA9}" type="presParOf" srcId="{15BE47A3-3BA9-4902-A33F-651EDF999AC0}" destId="{602D2432-A86B-4F63-BD20-E5B097B6E08A}" srcOrd="0" destOrd="0" presId="urn:microsoft.com/office/officeart/2018/2/layout/IconVerticalSolidList"/>
    <dgm:cxn modelId="{11219E78-2365-4BC8-9D36-0D2D083204AC}" type="presParOf" srcId="{15BE47A3-3BA9-4902-A33F-651EDF999AC0}" destId="{F83B1DE5-8F48-4AB8-8785-F26E543AB00A}" srcOrd="1" destOrd="0" presId="urn:microsoft.com/office/officeart/2018/2/layout/IconVerticalSolidList"/>
    <dgm:cxn modelId="{202D5794-90E9-40B9-A5EA-2EDAF4BC4FA1}" type="presParOf" srcId="{15BE47A3-3BA9-4902-A33F-651EDF999AC0}" destId="{6B336A2A-42CA-4376-8D74-13D06E22785A}" srcOrd="2" destOrd="0" presId="urn:microsoft.com/office/officeart/2018/2/layout/IconVerticalSolidList"/>
    <dgm:cxn modelId="{8771E9A2-5030-4C82-AD31-40769EFE5E6E}" type="presParOf" srcId="{15BE47A3-3BA9-4902-A33F-651EDF999AC0}" destId="{1E6A9141-158B-4B09-AD2D-5AA74C24620E}" srcOrd="3" destOrd="0" presId="urn:microsoft.com/office/officeart/2018/2/layout/IconVerticalSolidList"/>
    <dgm:cxn modelId="{60CD5EBF-0CEB-40E7-B15C-E78102A66E25}" type="presParOf" srcId="{21E8BB25-5624-4FE6-BAEB-E945DEDC4454}" destId="{074373F7-9FFA-4CEE-8956-781A355B960B}" srcOrd="1" destOrd="0" presId="urn:microsoft.com/office/officeart/2018/2/layout/IconVerticalSolidList"/>
    <dgm:cxn modelId="{653C4C98-F83B-417D-BEC5-B7FBAD222958}" type="presParOf" srcId="{21E8BB25-5624-4FE6-BAEB-E945DEDC4454}" destId="{34853033-92C3-4670-9C3D-03726FCEC62F}" srcOrd="2" destOrd="0" presId="urn:microsoft.com/office/officeart/2018/2/layout/IconVerticalSolidList"/>
    <dgm:cxn modelId="{11122AB5-7C15-4986-B1BA-56DE3374E12C}" type="presParOf" srcId="{34853033-92C3-4670-9C3D-03726FCEC62F}" destId="{96B1C8BE-AB42-40DC-A8C0-D9DF23DF6291}" srcOrd="0" destOrd="0" presId="urn:microsoft.com/office/officeart/2018/2/layout/IconVerticalSolidList"/>
    <dgm:cxn modelId="{5B07032C-7A3B-4471-9CBD-399AE2077114}" type="presParOf" srcId="{34853033-92C3-4670-9C3D-03726FCEC62F}" destId="{4EA5890A-E487-4685-AEAB-5FDA5B06B89B}" srcOrd="1" destOrd="0" presId="urn:microsoft.com/office/officeart/2018/2/layout/IconVerticalSolidList"/>
    <dgm:cxn modelId="{B61DEF5C-686C-4516-84EF-B1853B92EE23}" type="presParOf" srcId="{34853033-92C3-4670-9C3D-03726FCEC62F}" destId="{32B4E57A-88D4-4DC4-BE8A-2A3F2D0EED3F}" srcOrd="2" destOrd="0" presId="urn:microsoft.com/office/officeart/2018/2/layout/IconVerticalSolidList"/>
    <dgm:cxn modelId="{3A924123-F2A1-4BC4-AC70-9276E8BBC677}" type="presParOf" srcId="{34853033-92C3-4670-9C3D-03726FCEC62F}" destId="{282DE243-25CC-4959-8891-138D4582F23C}" srcOrd="3" destOrd="0" presId="urn:microsoft.com/office/officeart/2018/2/layout/IconVerticalSolidList"/>
    <dgm:cxn modelId="{91CCCBA3-9B86-452F-AAA1-4F2C4054A5CB}" type="presParOf" srcId="{21E8BB25-5624-4FE6-BAEB-E945DEDC4454}" destId="{6EF9FF88-A370-439D-BFBC-8ECAFB59960F}" srcOrd="3" destOrd="0" presId="urn:microsoft.com/office/officeart/2018/2/layout/IconVerticalSolidList"/>
    <dgm:cxn modelId="{D4EA0FBC-CC84-471B-B125-93A70414FF1F}" type="presParOf" srcId="{21E8BB25-5624-4FE6-BAEB-E945DEDC4454}" destId="{DD6E4C7C-C38C-4651-A42F-22AEA44FB6AA}" srcOrd="4" destOrd="0" presId="urn:microsoft.com/office/officeart/2018/2/layout/IconVerticalSolidList"/>
    <dgm:cxn modelId="{F42BA369-4D70-47A9-A0E0-9DB81810C480}" type="presParOf" srcId="{DD6E4C7C-C38C-4651-A42F-22AEA44FB6AA}" destId="{40E1D5B9-74C3-4D28-AC7C-6875B4D08FFF}" srcOrd="0" destOrd="0" presId="urn:microsoft.com/office/officeart/2018/2/layout/IconVerticalSolidList"/>
    <dgm:cxn modelId="{44263A13-2B5E-4BB4-975E-FC60D9603DBB}" type="presParOf" srcId="{DD6E4C7C-C38C-4651-A42F-22AEA44FB6AA}" destId="{90B89377-7025-49BF-89A7-50F3138A1C44}" srcOrd="1" destOrd="0" presId="urn:microsoft.com/office/officeart/2018/2/layout/IconVerticalSolidList"/>
    <dgm:cxn modelId="{F809F55C-73C7-40A6-9AF9-4993735B6626}" type="presParOf" srcId="{DD6E4C7C-C38C-4651-A42F-22AEA44FB6AA}" destId="{2A164F5C-EC93-44DD-87E7-2F08FFCCC60A}" srcOrd="2" destOrd="0" presId="urn:microsoft.com/office/officeart/2018/2/layout/IconVerticalSolidList"/>
    <dgm:cxn modelId="{29DFF6C8-40B9-4C97-B8EC-89DAF144D526}" type="presParOf" srcId="{DD6E4C7C-C38C-4651-A42F-22AEA44FB6AA}" destId="{4DB1FE80-3F90-4449-A245-85524BA05197}" srcOrd="3" destOrd="0" presId="urn:microsoft.com/office/officeart/2018/2/layout/IconVerticalSolidList"/>
    <dgm:cxn modelId="{18985D58-69EF-49BE-BBF5-96A25306043D}" type="presParOf" srcId="{21E8BB25-5624-4FE6-BAEB-E945DEDC4454}" destId="{678E8F47-0A82-412E-9642-821BE723E7CD}" srcOrd="5" destOrd="0" presId="urn:microsoft.com/office/officeart/2018/2/layout/IconVerticalSolidList"/>
    <dgm:cxn modelId="{7213F95B-F3AF-4364-9163-B1B32EB0A2E3}" type="presParOf" srcId="{21E8BB25-5624-4FE6-BAEB-E945DEDC4454}" destId="{C7B377AF-BEAC-488E-8668-A6801E752375}" srcOrd="6" destOrd="0" presId="urn:microsoft.com/office/officeart/2018/2/layout/IconVerticalSolidList"/>
    <dgm:cxn modelId="{36DB7BE2-18E2-4F66-A4D0-FD829281D19B}" type="presParOf" srcId="{C7B377AF-BEAC-488E-8668-A6801E752375}" destId="{557E6F93-E757-4DD5-B408-BEFD6ED28F4B}" srcOrd="0" destOrd="0" presId="urn:microsoft.com/office/officeart/2018/2/layout/IconVerticalSolidList"/>
    <dgm:cxn modelId="{18AD3D38-0988-4F0B-BFD9-C4A1D3E7DE7C}" type="presParOf" srcId="{C7B377AF-BEAC-488E-8668-A6801E752375}" destId="{3764BA7A-6854-44F0-85F1-71275F4FBF6F}" srcOrd="1" destOrd="0" presId="urn:microsoft.com/office/officeart/2018/2/layout/IconVerticalSolidList"/>
    <dgm:cxn modelId="{15879E30-3776-49AD-A62A-20E8119BABBF}" type="presParOf" srcId="{C7B377AF-BEAC-488E-8668-A6801E752375}" destId="{FB12AB21-CEC6-46D6-ABC8-A2590C978D30}" srcOrd="2" destOrd="0" presId="urn:microsoft.com/office/officeart/2018/2/layout/IconVerticalSolidList"/>
    <dgm:cxn modelId="{167A5D25-D190-4EE9-9682-3BB4F08F28E7}" type="presParOf" srcId="{C7B377AF-BEAC-488E-8668-A6801E752375}" destId="{07EB7DF1-4115-48DC-8C77-82388B1723F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779AA03-46AE-4919-A853-913334FAD536}" type="doc">
      <dgm:prSet loTypeId="urn:microsoft.com/office/officeart/2005/8/layout/vList2" loCatId="list" qsTypeId="urn:microsoft.com/office/officeart/2005/8/quickstyle/simple1" qsCatId="simple" csTypeId="urn:microsoft.com/office/officeart/2005/8/colors/accent5_2" csCatId="accent5"/>
      <dgm:spPr/>
      <dgm:t>
        <a:bodyPr/>
        <a:lstStyle/>
        <a:p>
          <a:endParaRPr lang="en-US"/>
        </a:p>
      </dgm:t>
    </dgm:pt>
    <dgm:pt modelId="{ACC81F53-587A-44D2-B746-EEF5AF072CA0}">
      <dgm:prSet/>
      <dgm:spPr/>
      <dgm:t>
        <a:bodyPr/>
        <a:lstStyle/>
        <a:p>
          <a:pPr>
            <a:lnSpc>
              <a:spcPct val="100000"/>
            </a:lnSpc>
          </a:pPr>
          <a:r>
            <a:rPr lang="en-US"/>
            <a:t>Think of a time when you were meeting with a health professional and, right from the introduction, it didn’t feel right. </a:t>
          </a:r>
        </a:p>
      </dgm:t>
    </dgm:pt>
    <dgm:pt modelId="{58C7A5DC-3163-4D4F-A2F7-E5C7417F9C8B}" type="parTrans" cxnId="{C6CA7FCE-A48E-4D85-ACD7-42038732424D}">
      <dgm:prSet/>
      <dgm:spPr/>
      <dgm:t>
        <a:bodyPr/>
        <a:lstStyle/>
        <a:p>
          <a:endParaRPr lang="en-US"/>
        </a:p>
      </dgm:t>
    </dgm:pt>
    <dgm:pt modelId="{581D3E32-541B-4A91-A143-6ACC86313FBD}" type="sibTrans" cxnId="{C6CA7FCE-A48E-4D85-ACD7-42038732424D}">
      <dgm:prSet/>
      <dgm:spPr/>
      <dgm:t>
        <a:bodyPr/>
        <a:lstStyle/>
        <a:p>
          <a:pPr>
            <a:lnSpc>
              <a:spcPct val="100000"/>
            </a:lnSpc>
          </a:pPr>
          <a:endParaRPr lang="en-US"/>
        </a:p>
      </dgm:t>
    </dgm:pt>
    <dgm:pt modelId="{AE808CC9-34BB-4845-A33E-96A8D6A276F5}">
      <dgm:prSet/>
      <dgm:spPr/>
      <dgm:t>
        <a:bodyPr/>
        <a:lstStyle/>
        <a:p>
          <a:pPr>
            <a:lnSpc>
              <a:spcPct val="100000"/>
            </a:lnSpc>
          </a:pPr>
          <a:r>
            <a:rPr lang="en-US"/>
            <a:t>Think about your first interaction with the people in your life. Did those first impression shape the way you view these people today?</a:t>
          </a:r>
        </a:p>
      </dgm:t>
    </dgm:pt>
    <dgm:pt modelId="{E797FE6C-14D7-4B92-A018-D08B6E0B01DC}" type="parTrans" cxnId="{BB741541-D719-4DBE-AFA3-62802EA0AE2D}">
      <dgm:prSet/>
      <dgm:spPr/>
      <dgm:t>
        <a:bodyPr/>
        <a:lstStyle/>
        <a:p>
          <a:endParaRPr lang="en-US"/>
        </a:p>
      </dgm:t>
    </dgm:pt>
    <dgm:pt modelId="{FC548A16-6868-42E4-B9D4-2DFBA08E8CE6}" type="sibTrans" cxnId="{BB741541-D719-4DBE-AFA3-62802EA0AE2D}">
      <dgm:prSet/>
      <dgm:spPr/>
      <dgm:t>
        <a:bodyPr/>
        <a:lstStyle/>
        <a:p>
          <a:pPr>
            <a:lnSpc>
              <a:spcPct val="100000"/>
            </a:lnSpc>
          </a:pPr>
          <a:endParaRPr lang="en-US"/>
        </a:p>
      </dgm:t>
    </dgm:pt>
    <dgm:pt modelId="{B46948D1-BF16-403D-8439-F3B58B3B5244}">
      <dgm:prSet/>
      <dgm:spPr/>
      <dgm:t>
        <a:bodyPr/>
        <a:lstStyle/>
        <a:p>
          <a:pPr>
            <a:lnSpc>
              <a:spcPct val="100000"/>
            </a:lnSpc>
          </a:pPr>
          <a:r>
            <a:rPr lang="en-US"/>
            <a:t>Think of a time a health professional’s introduction immediately  made you feel great. </a:t>
          </a:r>
        </a:p>
      </dgm:t>
    </dgm:pt>
    <dgm:pt modelId="{ECF0C69E-6EB3-4C3E-BF34-949E18C5B0A5}" type="parTrans" cxnId="{CB85CED9-F07E-4BB0-872B-7DD034F45D73}">
      <dgm:prSet/>
      <dgm:spPr/>
      <dgm:t>
        <a:bodyPr/>
        <a:lstStyle/>
        <a:p>
          <a:endParaRPr lang="en-US"/>
        </a:p>
      </dgm:t>
    </dgm:pt>
    <dgm:pt modelId="{468E88EE-B5D4-44B2-AEDC-8D370A5AD7EE}" type="sibTrans" cxnId="{CB85CED9-F07E-4BB0-872B-7DD034F45D73}">
      <dgm:prSet/>
      <dgm:spPr/>
      <dgm:t>
        <a:bodyPr/>
        <a:lstStyle/>
        <a:p>
          <a:pPr>
            <a:lnSpc>
              <a:spcPct val="100000"/>
            </a:lnSpc>
          </a:pPr>
          <a:endParaRPr lang="en-US"/>
        </a:p>
      </dgm:t>
    </dgm:pt>
    <dgm:pt modelId="{CC90F64A-D3A8-47B1-BA2B-BB596BCDDCD9}">
      <dgm:prSet/>
      <dgm:spPr/>
      <dgm:t>
        <a:bodyPr/>
        <a:lstStyle/>
        <a:p>
          <a:pPr>
            <a:lnSpc>
              <a:spcPct val="100000"/>
            </a:lnSpc>
          </a:pPr>
          <a:r>
            <a:rPr lang="en-US"/>
            <a:t>As professionals, what feelings are we going for? </a:t>
          </a:r>
        </a:p>
      </dgm:t>
    </dgm:pt>
    <dgm:pt modelId="{F8E72570-D346-41A9-A474-C8283770B643}" type="parTrans" cxnId="{565F680D-4BD0-469F-BCFF-17891262CD96}">
      <dgm:prSet/>
      <dgm:spPr/>
      <dgm:t>
        <a:bodyPr/>
        <a:lstStyle/>
        <a:p>
          <a:endParaRPr lang="en-US"/>
        </a:p>
      </dgm:t>
    </dgm:pt>
    <dgm:pt modelId="{8E317CBE-D138-4F9E-AE08-C44CB61093CE}" type="sibTrans" cxnId="{565F680D-4BD0-469F-BCFF-17891262CD96}">
      <dgm:prSet/>
      <dgm:spPr/>
      <dgm:t>
        <a:bodyPr/>
        <a:lstStyle/>
        <a:p>
          <a:pPr>
            <a:lnSpc>
              <a:spcPct val="100000"/>
            </a:lnSpc>
          </a:pPr>
          <a:endParaRPr lang="en-US"/>
        </a:p>
      </dgm:t>
    </dgm:pt>
    <dgm:pt modelId="{AD387DCD-184B-4B0D-91F3-AE2DCC0AC2DD}">
      <dgm:prSet/>
      <dgm:spPr/>
      <dgm:t>
        <a:bodyPr/>
        <a:lstStyle/>
        <a:p>
          <a:pPr>
            <a:lnSpc>
              <a:spcPct val="100000"/>
            </a:lnSpc>
          </a:pPr>
          <a:r>
            <a:rPr lang="en-US"/>
            <a:t>How can we impart these feelings? </a:t>
          </a:r>
        </a:p>
      </dgm:t>
    </dgm:pt>
    <dgm:pt modelId="{7F8C3BD7-CB00-4AAC-BEA6-BCD482BF6F45}" type="parTrans" cxnId="{4E4C351F-9F41-49FE-A18A-903D90B30235}">
      <dgm:prSet/>
      <dgm:spPr/>
      <dgm:t>
        <a:bodyPr/>
        <a:lstStyle/>
        <a:p>
          <a:endParaRPr lang="en-US"/>
        </a:p>
      </dgm:t>
    </dgm:pt>
    <dgm:pt modelId="{367C4B20-97A0-47C0-98EA-18FAC7CA9CF6}" type="sibTrans" cxnId="{4E4C351F-9F41-49FE-A18A-903D90B30235}">
      <dgm:prSet/>
      <dgm:spPr/>
      <dgm:t>
        <a:bodyPr/>
        <a:lstStyle/>
        <a:p>
          <a:endParaRPr lang="en-US"/>
        </a:p>
      </dgm:t>
    </dgm:pt>
    <dgm:pt modelId="{9D00CA90-C15E-2D49-A4A0-3C4763DF71E2}" type="pres">
      <dgm:prSet presAssocID="{B779AA03-46AE-4919-A853-913334FAD536}" presName="linear" presStyleCnt="0">
        <dgm:presLayoutVars>
          <dgm:animLvl val="lvl"/>
          <dgm:resizeHandles val="exact"/>
        </dgm:presLayoutVars>
      </dgm:prSet>
      <dgm:spPr/>
    </dgm:pt>
    <dgm:pt modelId="{FCA1E674-AFC9-7348-BDD6-1E5B7F8758EC}" type="pres">
      <dgm:prSet presAssocID="{ACC81F53-587A-44D2-B746-EEF5AF072CA0}" presName="parentText" presStyleLbl="node1" presStyleIdx="0" presStyleCnt="5">
        <dgm:presLayoutVars>
          <dgm:chMax val="0"/>
          <dgm:bulletEnabled val="1"/>
        </dgm:presLayoutVars>
      </dgm:prSet>
      <dgm:spPr/>
    </dgm:pt>
    <dgm:pt modelId="{24F3A282-CF71-334E-9C03-3A9D98229AEC}" type="pres">
      <dgm:prSet presAssocID="{581D3E32-541B-4A91-A143-6ACC86313FBD}" presName="spacer" presStyleCnt="0"/>
      <dgm:spPr/>
    </dgm:pt>
    <dgm:pt modelId="{536DDCC3-6C4D-B74B-9F1C-C3DA3BF6E0BC}" type="pres">
      <dgm:prSet presAssocID="{AE808CC9-34BB-4845-A33E-96A8D6A276F5}" presName="parentText" presStyleLbl="node1" presStyleIdx="1" presStyleCnt="5">
        <dgm:presLayoutVars>
          <dgm:chMax val="0"/>
          <dgm:bulletEnabled val="1"/>
        </dgm:presLayoutVars>
      </dgm:prSet>
      <dgm:spPr/>
    </dgm:pt>
    <dgm:pt modelId="{9FE0F5C3-43E6-9346-8BB1-7C2B4FD86C4E}" type="pres">
      <dgm:prSet presAssocID="{FC548A16-6868-42E4-B9D4-2DFBA08E8CE6}" presName="spacer" presStyleCnt="0"/>
      <dgm:spPr/>
    </dgm:pt>
    <dgm:pt modelId="{500EB181-3661-2746-84C9-2E8663C83914}" type="pres">
      <dgm:prSet presAssocID="{B46948D1-BF16-403D-8439-F3B58B3B5244}" presName="parentText" presStyleLbl="node1" presStyleIdx="2" presStyleCnt="5">
        <dgm:presLayoutVars>
          <dgm:chMax val="0"/>
          <dgm:bulletEnabled val="1"/>
        </dgm:presLayoutVars>
      </dgm:prSet>
      <dgm:spPr/>
    </dgm:pt>
    <dgm:pt modelId="{62254D7D-88A5-D843-8368-807F12E9D0F8}" type="pres">
      <dgm:prSet presAssocID="{468E88EE-B5D4-44B2-AEDC-8D370A5AD7EE}" presName="spacer" presStyleCnt="0"/>
      <dgm:spPr/>
    </dgm:pt>
    <dgm:pt modelId="{6D165137-78EA-7B4E-864A-EB7F8ACD4C69}" type="pres">
      <dgm:prSet presAssocID="{CC90F64A-D3A8-47B1-BA2B-BB596BCDDCD9}" presName="parentText" presStyleLbl="node1" presStyleIdx="3" presStyleCnt="5">
        <dgm:presLayoutVars>
          <dgm:chMax val="0"/>
          <dgm:bulletEnabled val="1"/>
        </dgm:presLayoutVars>
      </dgm:prSet>
      <dgm:spPr/>
    </dgm:pt>
    <dgm:pt modelId="{34384C07-9A52-3A40-A550-0089DCB33C22}" type="pres">
      <dgm:prSet presAssocID="{8E317CBE-D138-4F9E-AE08-C44CB61093CE}" presName="spacer" presStyleCnt="0"/>
      <dgm:spPr/>
    </dgm:pt>
    <dgm:pt modelId="{81BE2A5E-A656-324D-8BFB-A6059C376F92}" type="pres">
      <dgm:prSet presAssocID="{AD387DCD-184B-4B0D-91F3-AE2DCC0AC2DD}" presName="parentText" presStyleLbl="node1" presStyleIdx="4" presStyleCnt="5">
        <dgm:presLayoutVars>
          <dgm:chMax val="0"/>
          <dgm:bulletEnabled val="1"/>
        </dgm:presLayoutVars>
      </dgm:prSet>
      <dgm:spPr/>
    </dgm:pt>
  </dgm:ptLst>
  <dgm:cxnLst>
    <dgm:cxn modelId="{565F680D-4BD0-469F-BCFF-17891262CD96}" srcId="{B779AA03-46AE-4919-A853-913334FAD536}" destId="{CC90F64A-D3A8-47B1-BA2B-BB596BCDDCD9}" srcOrd="3" destOrd="0" parTransId="{F8E72570-D346-41A9-A474-C8283770B643}" sibTransId="{8E317CBE-D138-4F9E-AE08-C44CB61093CE}"/>
    <dgm:cxn modelId="{F0B2CE12-EFC0-6649-B830-998CB3E25116}" type="presOf" srcId="{B779AA03-46AE-4919-A853-913334FAD536}" destId="{9D00CA90-C15E-2D49-A4A0-3C4763DF71E2}" srcOrd="0" destOrd="0" presId="urn:microsoft.com/office/officeart/2005/8/layout/vList2"/>
    <dgm:cxn modelId="{4E4C351F-9F41-49FE-A18A-903D90B30235}" srcId="{B779AA03-46AE-4919-A853-913334FAD536}" destId="{AD387DCD-184B-4B0D-91F3-AE2DCC0AC2DD}" srcOrd="4" destOrd="0" parTransId="{7F8C3BD7-CB00-4AAC-BEA6-BCD482BF6F45}" sibTransId="{367C4B20-97A0-47C0-98EA-18FAC7CA9CF6}"/>
    <dgm:cxn modelId="{D93D922E-D063-BA43-B195-8FABB699C686}" type="presOf" srcId="{ACC81F53-587A-44D2-B746-EEF5AF072CA0}" destId="{FCA1E674-AFC9-7348-BDD6-1E5B7F8758EC}" srcOrd="0" destOrd="0" presId="urn:microsoft.com/office/officeart/2005/8/layout/vList2"/>
    <dgm:cxn modelId="{BB741541-D719-4DBE-AFA3-62802EA0AE2D}" srcId="{B779AA03-46AE-4919-A853-913334FAD536}" destId="{AE808CC9-34BB-4845-A33E-96A8D6A276F5}" srcOrd="1" destOrd="0" parTransId="{E797FE6C-14D7-4B92-A018-D08B6E0B01DC}" sibTransId="{FC548A16-6868-42E4-B9D4-2DFBA08E8CE6}"/>
    <dgm:cxn modelId="{C3584261-772A-0D4E-BE2F-E9C9A8D92B3B}" type="presOf" srcId="{B46948D1-BF16-403D-8439-F3B58B3B5244}" destId="{500EB181-3661-2746-84C9-2E8663C83914}" srcOrd="0" destOrd="0" presId="urn:microsoft.com/office/officeart/2005/8/layout/vList2"/>
    <dgm:cxn modelId="{C3987A83-7868-344C-9EF5-32CF35BE1EE2}" type="presOf" srcId="{AD387DCD-184B-4B0D-91F3-AE2DCC0AC2DD}" destId="{81BE2A5E-A656-324D-8BFB-A6059C376F92}" srcOrd="0" destOrd="0" presId="urn:microsoft.com/office/officeart/2005/8/layout/vList2"/>
    <dgm:cxn modelId="{1047F283-B9AC-0744-A891-E70AA940A0B0}" type="presOf" srcId="{CC90F64A-D3A8-47B1-BA2B-BB596BCDDCD9}" destId="{6D165137-78EA-7B4E-864A-EB7F8ACD4C69}" srcOrd="0" destOrd="0" presId="urn:microsoft.com/office/officeart/2005/8/layout/vList2"/>
    <dgm:cxn modelId="{7D7C77A2-FC1E-EF47-B66C-77F6C7EFF523}" type="presOf" srcId="{AE808CC9-34BB-4845-A33E-96A8D6A276F5}" destId="{536DDCC3-6C4D-B74B-9F1C-C3DA3BF6E0BC}" srcOrd="0" destOrd="0" presId="urn:microsoft.com/office/officeart/2005/8/layout/vList2"/>
    <dgm:cxn modelId="{C6CA7FCE-A48E-4D85-ACD7-42038732424D}" srcId="{B779AA03-46AE-4919-A853-913334FAD536}" destId="{ACC81F53-587A-44D2-B746-EEF5AF072CA0}" srcOrd="0" destOrd="0" parTransId="{58C7A5DC-3163-4D4F-A2F7-E5C7417F9C8B}" sibTransId="{581D3E32-541B-4A91-A143-6ACC86313FBD}"/>
    <dgm:cxn modelId="{CB85CED9-F07E-4BB0-872B-7DD034F45D73}" srcId="{B779AA03-46AE-4919-A853-913334FAD536}" destId="{B46948D1-BF16-403D-8439-F3B58B3B5244}" srcOrd="2" destOrd="0" parTransId="{ECF0C69E-6EB3-4C3E-BF34-949E18C5B0A5}" sibTransId="{468E88EE-B5D4-44B2-AEDC-8D370A5AD7EE}"/>
    <dgm:cxn modelId="{50B39631-4033-614C-8BC9-EACE619602A6}" type="presParOf" srcId="{9D00CA90-C15E-2D49-A4A0-3C4763DF71E2}" destId="{FCA1E674-AFC9-7348-BDD6-1E5B7F8758EC}" srcOrd="0" destOrd="0" presId="urn:microsoft.com/office/officeart/2005/8/layout/vList2"/>
    <dgm:cxn modelId="{B60C1DC5-9028-BF43-B0C1-C4FCB369227D}" type="presParOf" srcId="{9D00CA90-C15E-2D49-A4A0-3C4763DF71E2}" destId="{24F3A282-CF71-334E-9C03-3A9D98229AEC}" srcOrd="1" destOrd="0" presId="urn:microsoft.com/office/officeart/2005/8/layout/vList2"/>
    <dgm:cxn modelId="{AD53566D-E596-6642-8897-84607717013F}" type="presParOf" srcId="{9D00CA90-C15E-2D49-A4A0-3C4763DF71E2}" destId="{536DDCC3-6C4D-B74B-9F1C-C3DA3BF6E0BC}" srcOrd="2" destOrd="0" presId="urn:microsoft.com/office/officeart/2005/8/layout/vList2"/>
    <dgm:cxn modelId="{0EBF12D6-5262-0E41-A0A4-4908B0C5744D}" type="presParOf" srcId="{9D00CA90-C15E-2D49-A4A0-3C4763DF71E2}" destId="{9FE0F5C3-43E6-9346-8BB1-7C2B4FD86C4E}" srcOrd="3" destOrd="0" presId="urn:microsoft.com/office/officeart/2005/8/layout/vList2"/>
    <dgm:cxn modelId="{DEC223FC-B0EC-9E4B-839B-462A0E83BBAE}" type="presParOf" srcId="{9D00CA90-C15E-2D49-A4A0-3C4763DF71E2}" destId="{500EB181-3661-2746-84C9-2E8663C83914}" srcOrd="4" destOrd="0" presId="urn:microsoft.com/office/officeart/2005/8/layout/vList2"/>
    <dgm:cxn modelId="{E9C12869-6D30-BA44-9E06-E605B9391F0A}" type="presParOf" srcId="{9D00CA90-C15E-2D49-A4A0-3C4763DF71E2}" destId="{62254D7D-88A5-D843-8368-807F12E9D0F8}" srcOrd="5" destOrd="0" presId="urn:microsoft.com/office/officeart/2005/8/layout/vList2"/>
    <dgm:cxn modelId="{475EAA58-AF86-924A-90D0-E65C0D1AA321}" type="presParOf" srcId="{9D00CA90-C15E-2D49-A4A0-3C4763DF71E2}" destId="{6D165137-78EA-7B4E-864A-EB7F8ACD4C69}" srcOrd="6" destOrd="0" presId="urn:microsoft.com/office/officeart/2005/8/layout/vList2"/>
    <dgm:cxn modelId="{7E030E3A-FF65-4045-ACEB-721A7161EBFF}" type="presParOf" srcId="{9D00CA90-C15E-2D49-A4A0-3C4763DF71E2}" destId="{34384C07-9A52-3A40-A550-0089DCB33C22}" srcOrd="7" destOrd="0" presId="urn:microsoft.com/office/officeart/2005/8/layout/vList2"/>
    <dgm:cxn modelId="{FAAAB438-00CC-7846-9C62-28503846A650}" type="presParOf" srcId="{9D00CA90-C15E-2D49-A4A0-3C4763DF71E2}" destId="{81BE2A5E-A656-324D-8BFB-A6059C376F92}"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1AA2E06-2D1E-40D4-9BB4-08C955416084}" type="doc">
      <dgm:prSet loTypeId="urn:microsoft.com/office/officeart/2018/2/layout/IconVerticalSolidList" loCatId="icon" qsTypeId="urn:microsoft.com/office/officeart/2005/8/quickstyle/simple1" qsCatId="simple" csTypeId="urn:microsoft.com/office/officeart/2018/5/colors/Iconchunking_neutralbg_accent1_2" csCatId="accent1" phldr="1"/>
      <dgm:spPr/>
      <dgm:t>
        <a:bodyPr/>
        <a:lstStyle/>
        <a:p>
          <a:endParaRPr lang="en-US"/>
        </a:p>
      </dgm:t>
    </dgm:pt>
    <dgm:pt modelId="{FF04AC75-6246-45FC-8CE1-9DFE7E19F603}">
      <dgm:prSet/>
      <dgm:spPr/>
      <dgm:t>
        <a:bodyPr/>
        <a:lstStyle/>
        <a:p>
          <a:pPr>
            <a:lnSpc>
              <a:spcPct val="100000"/>
            </a:lnSpc>
          </a:pPr>
          <a:r>
            <a:rPr lang="en-US"/>
            <a:t>Your introduction and conclusion are your tools you will use to capture your audience’s attention and to leave a lasting impression with them. </a:t>
          </a:r>
        </a:p>
      </dgm:t>
    </dgm:pt>
    <dgm:pt modelId="{3CDE74EE-02EA-4FCB-B41B-911730B85CA8}" type="parTrans" cxnId="{867C79A5-0784-44AE-AF9A-6410462A22DF}">
      <dgm:prSet/>
      <dgm:spPr/>
      <dgm:t>
        <a:bodyPr/>
        <a:lstStyle/>
        <a:p>
          <a:endParaRPr lang="en-US"/>
        </a:p>
      </dgm:t>
    </dgm:pt>
    <dgm:pt modelId="{DF9EBC13-6CCB-421E-B3FC-11BB562184E2}" type="sibTrans" cxnId="{867C79A5-0784-44AE-AF9A-6410462A22DF}">
      <dgm:prSet/>
      <dgm:spPr/>
      <dgm:t>
        <a:bodyPr/>
        <a:lstStyle/>
        <a:p>
          <a:endParaRPr lang="en-US"/>
        </a:p>
      </dgm:t>
    </dgm:pt>
    <dgm:pt modelId="{C8B176D0-A0F1-4052-A81D-B81037B66A08}">
      <dgm:prSet/>
      <dgm:spPr/>
      <dgm:t>
        <a:bodyPr/>
        <a:lstStyle/>
        <a:p>
          <a:pPr>
            <a:lnSpc>
              <a:spcPct val="100000"/>
            </a:lnSpc>
          </a:pPr>
          <a:r>
            <a:rPr lang="en-US"/>
            <a:t>Introductions = first impression, credibility, and can prepare the audience what they will hear in a speech. </a:t>
          </a:r>
        </a:p>
      </dgm:t>
    </dgm:pt>
    <dgm:pt modelId="{418CE433-1CBF-4752-928C-7A15D2F85FC0}" type="parTrans" cxnId="{0592B629-8DFF-479C-8D37-128E367C94B8}">
      <dgm:prSet/>
      <dgm:spPr/>
      <dgm:t>
        <a:bodyPr/>
        <a:lstStyle/>
        <a:p>
          <a:endParaRPr lang="en-US"/>
        </a:p>
      </dgm:t>
    </dgm:pt>
    <dgm:pt modelId="{77696AB1-2678-460A-AB3E-1BEA5D84DF96}" type="sibTrans" cxnId="{0592B629-8DFF-479C-8D37-128E367C94B8}">
      <dgm:prSet/>
      <dgm:spPr/>
      <dgm:t>
        <a:bodyPr/>
        <a:lstStyle/>
        <a:p>
          <a:endParaRPr lang="en-US"/>
        </a:p>
      </dgm:t>
    </dgm:pt>
    <dgm:pt modelId="{E5E21D62-0489-4722-9A04-0E997AC1311A}">
      <dgm:prSet/>
      <dgm:spPr/>
      <dgm:t>
        <a:bodyPr/>
        <a:lstStyle/>
        <a:p>
          <a:pPr>
            <a:lnSpc>
              <a:spcPct val="100000"/>
            </a:lnSpc>
          </a:pPr>
          <a:r>
            <a:rPr lang="en-US"/>
            <a:t>The way you open up and introduce yourself will set the tone of the interview: friendly or unfriendly, professional or informal, relaxed or tense, leisurely or rushed.</a:t>
          </a:r>
        </a:p>
      </dgm:t>
    </dgm:pt>
    <dgm:pt modelId="{834F86D2-B1ED-440D-B407-1E429500DE3E}" type="parTrans" cxnId="{E3A73E88-D876-459B-AA00-BB6AC1CA9729}">
      <dgm:prSet/>
      <dgm:spPr/>
      <dgm:t>
        <a:bodyPr/>
        <a:lstStyle/>
        <a:p>
          <a:endParaRPr lang="en-US"/>
        </a:p>
      </dgm:t>
    </dgm:pt>
    <dgm:pt modelId="{34484407-65BC-4681-BFD5-9C90282B651C}" type="sibTrans" cxnId="{E3A73E88-D876-459B-AA00-BB6AC1CA9729}">
      <dgm:prSet/>
      <dgm:spPr/>
      <dgm:t>
        <a:bodyPr/>
        <a:lstStyle/>
        <a:p>
          <a:endParaRPr lang="en-US"/>
        </a:p>
      </dgm:t>
    </dgm:pt>
    <dgm:pt modelId="{6FD591DE-AA4B-4DB9-AB93-A3194DDEB4AA}">
      <dgm:prSet/>
      <dgm:spPr/>
      <dgm:t>
        <a:bodyPr/>
        <a:lstStyle/>
        <a:p>
          <a:pPr>
            <a:lnSpc>
              <a:spcPct val="100000"/>
            </a:lnSpc>
          </a:pPr>
          <a:r>
            <a:rPr lang="en-US"/>
            <a:t>When meeting a client: Name, job title, and what you are there to do (why is this important?)</a:t>
          </a:r>
        </a:p>
      </dgm:t>
    </dgm:pt>
    <dgm:pt modelId="{7A952A6D-E9E2-4A7F-8A91-7AD3631F5157}" type="parTrans" cxnId="{695C8592-F757-42F3-BEE1-5245998639C1}">
      <dgm:prSet/>
      <dgm:spPr/>
      <dgm:t>
        <a:bodyPr/>
        <a:lstStyle/>
        <a:p>
          <a:endParaRPr lang="en-US"/>
        </a:p>
      </dgm:t>
    </dgm:pt>
    <dgm:pt modelId="{A9F29B71-8E5C-4ECB-A1B4-59F261F0A7DF}" type="sibTrans" cxnId="{695C8592-F757-42F3-BEE1-5245998639C1}">
      <dgm:prSet/>
      <dgm:spPr/>
      <dgm:t>
        <a:bodyPr/>
        <a:lstStyle/>
        <a:p>
          <a:endParaRPr lang="en-US"/>
        </a:p>
      </dgm:t>
    </dgm:pt>
    <dgm:pt modelId="{46B54D58-7E32-48EE-954F-B21E588032E8}">
      <dgm:prSet/>
      <dgm:spPr/>
      <dgm:t>
        <a:bodyPr/>
        <a:lstStyle/>
        <a:p>
          <a:pPr>
            <a:lnSpc>
              <a:spcPct val="100000"/>
            </a:lnSpc>
          </a:pPr>
          <a:r>
            <a:rPr lang="en-US"/>
            <a:t>”Good morning. I’m Judy Jones, a registered dietitian.”</a:t>
          </a:r>
        </a:p>
      </dgm:t>
    </dgm:pt>
    <dgm:pt modelId="{52F5F674-46B3-40E0-B30A-66928A3DC841}" type="parTrans" cxnId="{F1331AD2-C1D7-4DAE-A010-9249E0F2649B}">
      <dgm:prSet/>
      <dgm:spPr/>
      <dgm:t>
        <a:bodyPr/>
        <a:lstStyle/>
        <a:p>
          <a:endParaRPr lang="en-US"/>
        </a:p>
      </dgm:t>
    </dgm:pt>
    <dgm:pt modelId="{2032924F-3275-4228-BDAC-AF51F0FE0DDA}" type="sibTrans" cxnId="{F1331AD2-C1D7-4DAE-A010-9249E0F2649B}">
      <dgm:prSet/>
      <dgm:spPr/>
      <dgm:t>
        <a:bodyPr/>
        <a:lstStyle/>
        <a:p>
          <a:endParaRPr lang="en-US"/>
        </a:p>
      </dgm:t>
    </dgm:pt>
    <dgm:pt modelId="{6816E815-3C12-4820-BA52-0AA93E1A5533}" type="pres">
      <dgm:prSet presAssocID="{61AA2E06-2D1E-40D4-9BB4-08C955416084}" presName="root" presStyleCnt="0">
        <dgm:presLayoutVars>
          <dgm:dir/>
          <dgm:resizeHandles val="exact"/>
        </dgm:presLayoutVars>
      </dgm:prSet>
      <dgm:spPr/>
    </dgm:pt>
    <dgm:pt modelId="{872F017D-6FCE-4BAF-9621-68907C383E97}" type="pres">
      <dgm:prSet presAssocID="{FF04AC75-6246-45FC-8CE1-9DFE7E19F603}" presName="compNode" presStyleCnt="0"/>
      <dgm:spPr/>
    </dgm:pt>
    <dgm:pt modelId="{7EA1DB2E-DBFB-4F6A-B194-1974AF440CFB}" type="pres">
      <dgm:prSet presAssocID="{FF04AC75-6246-45FC-8CE1-9DFE7E19F603}" presName="bgRect" presStyleLbl="bgShp" presStyleIdx="0" presStyleCnt="4"/>
      <dgm:spPr/>
    </dgm:pt>
    <dgm:pt modelId="{618B68AE-849F-4667-B9EA-E42C374E7F8B}" type="pres">
      <dgm:prSet presAssocID="{FF04AC75-6246-45FC-8CE1-9DFE7E19F603}"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Angel Face with Solid Fill"/>
        </a:ext>
      </dgm:extLst>
    </dgm:pt>
    <dgm:pt modelId="{289A7DAF-DF31-4E87-99B3-911AB992EAAD}" type="pres">
      <dgm:prSet presAssocID="{FF04AC75-6246-45FC-8CE1-9DFE7E19F603}" presName="spaceRect" presStyleCnt="0"/>
      <dgm:spPr/>
    </dgm:pt>
    <dgm:pt modelId="{6C7102E9-9DBF-45A4-882C-FFE57B1578B2}" type="pres">
      <dgm:prSet presAssocID="{FF04AC75-6246-45FC-8CE1-9DFE7E19F603}" presName="parTx" presStyleLbl="revTx" presStyleIdx="0" presStyleCnt="5">
        <dgm:presLayoutVars>
          <dgm:chMax val="0"/>
          <dgm:chPref val="0"/>
        </dgm:presLayoutVars>
      </dgm:prSet>
      <dgm:spPr/>
    </dgm:pt>
    <dgm:pt modelId="{C755364F-FA0A-4B7F-AF1E-02BA3D456E11}" type="pres">
      <dgm:prSet presAssocID="{DF9EBC13-6CCB-421E-B3FC-11BB562184E2}" presName="sibTrans" presStyleCnt="0"/>
      <dgm:spPr/>
    </dgm:pt>
    <dgm:pt modelId="{6FA468B7-F8FB-4DB9-9F6B-4CC04313A9C6}" type="pres">
      <dgm:prSet presAssocID="{C8B176D0-A0F1-4052-A81D-B81037B66A08}" presName="compNode" presStyleCnt="0"/>
      <dgm:spPr/>
    </dgm:pt>
    <dgm:pt modelId="{48D3EA7F-C453-40B4-A85D-B552B03C84DC}" type="pres">
      <dgm:prSet presAssocID="{C8B176D0-A0F1-4052-A81D-B81037B66A08}" presName="bgRect" presStyleLbl="bgShp" presStyleIdx="1" presStyleCnt="4"/>
      <dgm:spPr/>
    </dgm:pt>
    <dgm:pt modelId="{DDE3E4A4-5978-4D33-A7D4-FB07844645E2}" type="pres">
      <dgm:prSet presAssocID="{C8B176D0-A0F1-4052-A81D-B81037B66A08}"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Marketing"/>
        </a:ext>
      </dgm:extLst>
    </dgm:pt>
    <dgm:pt modelId="{0F82278E-9D6F-4B4E-B21A-AFB4D8C42D55}" type="pres">
      <dgm:prSet presAssocID="{C8B176D0-A0F1-4052-A81D-B81037B66A08}" presName="spaceRect" presStyleCnt="0"/>
      <dgm:spPr/>
    </dgm:pt>
    <dgm:pt modelId="{40FB8979-258E-4F53-879D-0B8F8DEF866E}" type="pres">
      <dgm:prSet presAssocID="{C8B176D0-A0F1-4052-A81D-B81037B66A08}" presName="parTx" presStyleLbl="revTx" presStyleIdx="1" presStyleCnt="5">
        <dgm:presLayoutVars>
          <dgm:chMax val="0"/>
          <dgm:chPref val="0"/>
        </dgm:presLayoutVars>
      </dgm:prSet>
      <dgm:spPr/>
    </dgm:pt>
    <dgm:pt modelId="{CF4A9E85-0B7C-492C-9223-EFF283A215B7}" type="pres">
      <dgm:prSet presAssocID="{77696AB1-2678-460A-AB3E-1BEA5D84DF96}" presName="sibTrans" presStyleCnt="0"/>
      <dgm:spPr/>
    </dgm:pt>
    <dgm:pt modelId="{F6791D8E-2F45-4E66-A7AA-4EE8BC2BAF42}" type="pres">
      <dgm:prSet presAssocID="{E5E21D62-0489-4722-9A04-0E997AC1311A}" presName="compNode" presStyleCnt="0"/>
      <dgm:spPr/>
    </dgm:pt>
    <dgm:pt modelId="{FE2C5B20-F593-4E4D-9552-0579E4838EF0}" type="pres">
      <dgm:prSet presAssocID="{E5E21D62-0489-4722-9A04-0E997AC1311A}" presName="bgRect" presStyleLbl="bgShp" presStyleIdx="2" presStyleCnt="4"/>
      <dgm:spPr/>
    </dgm:pt>
    <dgm:pt modelId="{F3CAB716-36C4-4427-B0B6-7B92F73B3972}" type="pres">
      <dgm:prSet presAssocID="{E5E21D62-0489-4722-9A04-0E997AC1311A}"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Tongue"/>
        </a:ext>
      </dgm:extLst>
    </dgm:pt>
    <dgm:pt modelId="{4D3AD0FC-9758-49A3-92B4-92F439FA10BF}" type="pres">
      <dgm:prSet presAssocID="{E5E21D62-0489-4722-9A04-0E997AC1311A}" presName="spaceRect" presStyleCnt="0"/>
      <dgm:spPr/>
    </dgm:pt>
    <dgm:pt modelId="{7EBC7A7C-05E4-4121-B9EA-E2C8AC60C05D}" type="pres">
      <dgm:prSet presAssocID="{E5E21D62-0489-4722-9A04-0E997AC1311A}" presName="parTx" presStyleLbl="revTx" presStyleIdx="2" presStyleCnt="5">
        <dgm:presLayoutVars>
          <dgm:chMax val="0"/>
          <dgm:chPref val="0"/>
        </dgm:presLayoutVars>
      </dgm:prSet>
      <dgm:spPr/>
    </dgm:pt>
    <dgm:pt modelId="{38C02BB6-62EF-4156-A82D-3E9DB93517D0}" type="pres">
      <dgm:prSet presAssocID="{34484407-65BC-4681-BFD5-9C90282B651C}" presName="sibTrans" presStyleCnt="0"/>
      <dgm:spPr/>
    </dgm:pt>
    <dgm:pt modelId="{8CE8F583-5759-45D4-9DA9-43AA37BBA477}" type="pres">
      <dgm:prSet presAssocID="{6FD591DE-AA4B-4DB9-AB93-A3194DDEB4AA}" presName="compNode" presStyleCnt="0"/>
      <dgm:spPr/>
    </dgm:pt>
    <dgm:pt modelId="{2327FED4-183E-4A9E-AC6B-8C8DA2430D7E}" type="pres">
      <dgm:prSet presAssocID="{6FD591DE-AA4B-4DB9-AB93-A3194DDEB4AA}" presName="bgRect" presStyleLbl="bgShp" presStyleIdx="3" presStyleCnt="4"/>
      <dgm:spPr/>
    </dgm:pt>
    <dgm:pt modelId="{091CDB77-01E3-4301-8DEE-F29E0E6171B0}" type="pres">
      <dgm:prSet presAssocID="{6FD591DE-AA4B-4DB9-AB93-A3194DDEB4AA}"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Skeleton"/>
        </a:ext>
      </dgm:extLst>
    </dgm:pt>
    <dgm:pt modelId="{DE62FD32-6BBB-4132-97CB-130BDEB28A56}" type="pres">
      <dgm:prSet presAssocID="{6FD591DE-AA4B-4DB9-AB93-A3194DDEB4AA}" presName="spaceRect" presStyleCnt="0"/>
      <dgm:spPr/>
    </dgm:pt>
    <dgm:pt modelId="{C998BAF0-DF46-4A4B-A8F6-DF47AC6E9B5A}" type="pres">
      <dgm:prSet presAssocID="{6FD591DE-AA4B-4DB9-AB93-A3194DDEB4AA}" presName="parTx" presStyleLbl="revTx" presStyleIdx="3" presStyleCnt="5">
        <dgm:presLayoutVars>
          <dgm:chMax val="0"/>
          <dgm:chPref val="0"/>
        </dgm:presLayoutVars>
      </dgm:prSet>
      <dgm:spPr/>
    </dgm:pt>
    <dgm:pt modelId="{4FCCB1F7-9B08-46B0-B6F2-F85D87EA2A43}" type="pres">
      <dgm:prSet presAssocID="{6FD591DE-AA4B-4DB9-AB93-A3194DDEB4AA}" presName="desTx" presStyleLbl="revTx" presStyleIdx="4" presStyleCnt="5">
        <dgm:presLayoutVars/>
      </dgm:prSet>
      <dgm:spPr/>
    </dgm:pt>
  </dgm:ptLst>
  <dgm:cxnLst>
    <dgm:cxn modelId="{E01F991E-9437-7C41-BA11-A6916EFE9CB1}" type="presOf" srcId="{C8B176D0-A0F1-4052-A81D-B81037B66A08}" destId="{40FB8979-258E-4F53-879D-0B8F8DEF866E}" srcOrd="0" destOrd="0" presId="urn:microsoft.com/office/officeart/2018/2/layout/IconVerticalSolidList"/>
    <dgm:cxn modelId="{0592B629-8DFF-479C-8D37-128E367C94B8}" srcId="{61AA2E06-2D1E-40D4-9BB4-08C955416084}" destId="{C8B176D0-A0F1-4052-A81D-B81037B66A08}" srcOrd="1" destOrd="0" parTransId="{418CE433-1CBF-4752-928C-7A15D2F85FC0}" sibTransId="{77696AB1-2678-460A-AB3E-1BEA5D84DF96}"/>
    <dgm:cxn modelId="{133E0484-C7F9-6B44-A03E-32A888B3866A}" type="presOf" srcId="{E5E21D62-0489-4722-9A04-0E997AC1311A}" destId="{7EBC7A7C-05E4-4121-B9EA-E2C8AC60C05D}" srcOrd="0" destOrd="0" presId="urn:microsoft.com/office/officeart/2018/2/layout/IconVerticalSolidList"/>
    <dgm:cxn modelId="{E3A73E88-D876-459B-AA00-BB6AC1CA9729}" srcId="{61AA2E06-2D1E-40D4-9BB4-08C955416084}" destId="{E5E21D62-0489-4722-9A04-0E997AC1311A}" srcOrd="2" destOrd="0" parTransId="{834F86D2-B1ED-440D-B407-1E429500DE3E}" sibTransId="{34484407-65BC-4681-BFD5-9C90282B651C}"/>
    <dgm:cxn modelId="{695C8592-F757-42F3-BEE1-5245998639C1}" srcId="{61AA2E06-2D1E-40D4-9BB4-08C955416084}" destId="{6FD591DE-AA4B-4DB9-AB93-A3194DDEB4AA}" srcOrd="3" destOrd="0" parTransId="{7A952A6D-E9E2-4A7F-8A91-7AD3631F5157}" sibTransId="{A9F29B71-8E5C-4ECB-A1B4-59F261F0A7DF}"/>
    <dgm:cxn modelId="{867C79A5-0784-44AE-AF9A-6410462A22DF}" srcId="{61AA2E06-2D1E-40D4-9BB4-08C955416084}" destId="{FF04AC75-6246-45FC-8CE1-9DFE7E19F603}" srcOrd="0" destOrd="0" parTransId="{3CDE74EE-02EA-4FCB-B41B-911730B85CA8}" sibTransId="{DF9EBC13-6CCB-421E-B3FC-11BB562184E2}"/>
    <dgm:cxn modelId="{39FAD5A8-0552-374B-8ACE-E7E0638C995A}" type="presOf" srcId="{FF04AC75-6246-45FC-8CE1-9DFE7E19F603}" destId="{6C7102E9-9DBF-45A4-882C-FFE57B1578B2}" srcOrd="0" destOrd="0" presId="urn:microsoft.com/office/officeart/2018/2/layout/IconVerticalSolidList"/>
    <dgm:cxn modelId="{CEB438AB-7CD5-D94C-A24F-7CAF805225B0}" type="presOf" srcId="{46B54D58-7E32-48EE-954F-B21E588032E8}" destId="{4FCCB1F7-9B08-46B0-B6F2-F85D87EA2A43}" srcOrd="0" destOrd="0" presId="urn:microsoft.com/office/officeart/2018/2/layout/IconVerticalSolidList"/>
    <dgm:cxn modelId="{004F27D1-CFAE-A040-A256-3B0B15A56092}" type="presOf" srcId="{61AA2E06-2D1E-40D4-9BB4-08C955416084}" destId="{6816E815-3C12-4820-BA52-0AA93E1A5533}" srcOrd="0" destOrd="0" presId="urn:microsoft.com/office/officeart/2018/2/layout/IconVerticalSolidList"/>
    <dgm:cxn modelId="{F1331AD2-C1D7-4DAE-A010-9249E0F2649B}" srcId="{6FD591DE-AA4B-4DB9-AB93-A3194DDEB4AA}" destId="{46B54D58-7E32-48EE-954F-B21E588032E8}" srcOrd="0" destOrd="0" parTransId="{52F5F674-46B3-40E0-B30A-66928A3DC841}" sibTransId="{2032924F-3275-4228-BDAC-AF51F0FE0DDA}"/>
    <dgm:cxn modelId="{E7D9B5D9-F637-324B-899D-11767F829B08}" type="presOf" srcId="{6FD591DE-AA4B-4DB9-AB93-A3194DDEB4AA}" destId="{C998BAF0-DF46-4A4B-A8F6-DF47AC6E9B5A}" srcOrd="0" destOrd="0" presId="urn:microsoft.com/office/officeart/2018/2/layout/IconVerticalSolidList"/>
    <dgm:cxn modelId="{378C149D-7FCC-0545-961D-DEB70559D06E}" type="presParOf" srcId="{6816E815-3C12-4820-BA52-0AA93E1A5533}" destId="{872F017D-6FCE-4BAF-9621-68907C383E97}" srcOrd="0" destOrd="0" presId="urn:microsoft.com/office/officeart/2018/2/layout/IconVerticalSolidList"/>
    <dgm:cxn modelId="{A41333D1-E412-1044-8312-891C11BD7B4C}" type="presParOf" srcId="{872F017D-6FCE-4BAF-9621-68907C383E97}" destId="{7EA1DB2E-DBFB-4F6A-B194-1974AF440CFB}" srcOrd="0" destOrd="0" presId="urn:microsoft.com/office/officeart/2018/2/layout/IconVerticalSolidList"/>
    <dgm:cxn modelId="{36014C79-4E53-8D48-83ED-5FE6ACD132FE}" type="presParOf" srcId="{872F017D-6FCE-4BAF-9621-68907C383E97}" destId="{618B68AE-849F-4667-B9EA-E42C374E7F8B}" srcOrd="1" destOrd="0" presId="urn:microsoft.com/office/officeart/2018/2/layout/IconVerticalSolidList"/>
    <dgm:cxn modelId="{3D1C63D5-71B1-844A-A2F7-4BD25403EEB4}" type="presParOf" srcId="{872F017D-6FCE-4BAF-9621-68907C383E97}" destId="{289A7DAF-DF31-4E87-99B3-911AB992EAAD}" srcOrd="2" destOrd="0" presId="urn:microsoft.com/office/officeart/2018/2/layout/IconVerticalSolidList"/>
    <dgm:cxn modelId="{070A4EDC-6AE1-864F-977C-DB7AF2492102}" type="presParOf" srcId="{872F017D-6FCE-4BAF-9621-68907C383E97}" destId="{6C7102E9-9DBF-45A4-882C-FFE57B1578B2}" srcOrd="3" destOrd="0" presId="urn:microsoft.com/office/officeart/2018/2/layout/IconVerticalSolidList"/>
    <dgm:cxn modelId="{905AC87B-5D77-9441-A364-17046031FFB8}" type="presParOf" srcId="{6816E815-3C12-4820-BA52-0AA93E1A5533}" destId="{C755364F-FA0A-4B7F-AF1E-02BA3D456E11}" srcOrd="1" destOrd="0" presId="urn:microsoft.com/office/officeart/2018/2/layout/IconVerticalSolidList"/>
    <dgm:cxn modelId="{25F4B0DA-8BFC-B448-AA41-8116B685EFEC}" type="presParOf" srcId="{6816E815-3C12-4820-BA52-0AA93E1A5533}" destId="{6FA468B7-F8FB-4DB9-9F6B-4CC04313A9C6}" srcOrd="2" destOrd="0" presId="urn:microsoft.com/office/officeart/2018/2/layout/IconVerticalSolidList"/>
    <dgm:cxn modelId="{C4F7E789-340B-EF4D-9112-BC0BA5244B77}" type="presParOf" srcId="{6FA468B7-F8FB-4DB9-9F6B-4CC04313A9C6}" destId="{48D3EA7F-C453-40B4-A85D-B552B03C84DC}" srcOrd="0" destOrd="0" presId="urn:microsoft.com/office/officeart/2018/2/layout/IconVerticalSolidList"/>
    <dgm:cxn modelId="{9C7FD5EA-6E53-854C-AD95-624636E62DFA}" type="presParOf" srcId="{6FA468B7-F8FB-4DB9-9F6B-4CC04313A9C6}" destId="{DDE3E4A4-5978-4D33-A7D4-FB07844645E2}" srcOrd="1" destOrd="0" presId="urn:microsoft.com/office/officeart/2018/2/layout/IconVerticalSolidList"/>
    <dgm:cxn modelId="{3F136712-B805-2A4F-975E-6576B37AA97A}" type="presParOf" srcId="{6FA468B7-F8FB-4DB9-9F6B-4CC04313A9C6}" destId="{0F82278E-9D6F-4B4E-B21A-AFB4D8C42D55}" srcOrd="2" destOrd="0" presId="urn:microsoft.com/office/officeart/2018/2/layout/IconVerticalSolidList"/>
    <dgm:cxn modelId="{8EC73AC7-F099-5D49-8DE3-9E639515002C}" type="presParOf" srcId="{6FA468B7-F8FB-4DB9-9F6B-4CC04313A9C6}" destId="{40FB8979-258E-4F53-879D-0B8F8DEF866E}" srcOrd="3" destOrd="0" presId="urn:microsoft.com/office/officeart/2018/2/layout/IconVerticalSolidList"/>
    <dgm:cxn modelId="{F03C8D5B-9494-8642-8746-BCCABC582818}" type="presParOf" srcId="{6816E815-3C12-4820-BA52-0AA93E1A5533}" destId="{CF4A9E85-0B7C-492C-9223-EFF283A215B7}" srcOrd="3" destOrd="0" presId="urn:microsoft.com/office/officeart/2018/2/layout/IconVerticalSolidList"/>
    <dgm:cxn modelId="{2469E75C-BFDA-4245-A92A-71B2D8CBBEF7}" type="presParOf" srcId="{6816E815-3C12-4820-BA52-0AA93E1A5533}" destId="{F6791D8E-2F45-4E66-A7AA-4EE8BC2BAF42}" srcOrd="4" destOrd="0" presId="urn:microsoft.com/office/officeart/2018/2/layout/IconVerticalSolidList"/>
    <dgm:cxn modelId="{63D92264-3802-114B-8528-13E423946DB9}" type="presParOf" srcId="{F6791D8E-2F45-4E66-A7AA-4EE8BC2BAF42}" destId="{FE2C5B20-F593-4E4D-9552-0579E4838EF0}" srcOrd="0" destOrd="0" presId="urn:microsoft.com/office/officeart/2018/2/layout/IconVerticalSolidList"/>
    <dgm:cxn modelId="{C1BD9E93-52D9-8F40-8410-1460B2083CDF}" type="presParOf" srcId="{F6791D8E-2F45-4E66-A7AA-4EE8BC2BAF42}" destId="{F3CAB716-36C4-4427-B0B6-7B92F73B3972}" srcOrd="1" destOrd="0" presId="urn:microsoft.com/office/officeart/2018/2/layout/IconVerticalSolidList"/>
    <dgm:cxn modelId="{D173B749-68F1-6C40-B272-12B21F46A1AF}" type="presParOf" srcId="{F6791D8E-2F45-4E66-A7AA-4EE8BC2BAF42}" destId="{4D3AD0FC-9758-49A3-92B4-92F439FA10BF}" srcOrd="2" destOrd="0" presId="urn:microsoft.com/office/officeart/2018/2/layout/IconVerticalSolidList"/>
    <dgm:cxn modelId="{65EB9252-BEE9-CC4F-B733-663849CB9E02}" type="presParOf" srcId="{F6791D8E-2F45-4E66-A7AA-4EE8BC2BAF42}" destId="{7EBC7A7C-05E4-4121-B9EA-E2C8AC60C05D}" srcOrd="3" destOrd="0" presId="urn:microsoft.com/office/officeart/2018/2/layout/IconVerticalSolidList"/>
    <dgm:cxn modelId="{B644F009-5D24-C544-B53A-F5DFE5D4EBFC}" type="presParOf" srcId="{6816E815-3C12-4820-BA52-0AA93E1A5533}" destId="{38C02BB6-62EF-4156-A82D-3E9DB93517D0}" srcOrd="5" destOrd="0" presId="urn:microsoft.com/office/officeart/2018/2/layout/IconVerticalSolidList"/>
    <dgm:cxn modelId="{05D8EE9F-587A-344C-81B4-8AB8CA126223}" type="presParOf" srcId="{6816E815-3C12-4820-BA52-0AA93E1A5533}" destId="{8CE8F583-5759-45D4-9DA9-43AA37BBA477}" srcOrd="6" destOrd="0" presId="urn:microsoft.com/office/officeart/2018/2/layout/IconVerticalSolidList"/>
    <dgm:cxn modelId="{EB60CF95-1853-AD4F-88A5-7883F0045714}" type="presParOf" srcId="{8CE8F583-5759-45D4-9DA9-43AA37BBA477}" destId="{2327FED4-183E-4A9E-AC6B-8C8DA2430D7E}" srcOrd="0" destOrd="0" presId="urn:microsoft.com/office/officeart/2018/2/layout/IconVerticalSolidList"/>
    <dgm:cxn modelId="{C4FC8CC2-DB51-CC4C-92C2-E85F3AD11A86}" type="presParOf" srcId="{8CE8F583-5759-45D4-9DA9-43AA37BBA477}" destId="{091CDB77-01E3-4301-8DEE-F29E0E6171B0}" srcOrd="1" destOrd="0" presId="urn:microsoft.com/office/officeart/2018/2/layout/IconVerticalSolidList"/>
    <dgm:cxn modelId="{EE71B73C-9987-C543-8DA7-43D84CCB1F25}" type="presParOf" srcId="{8CE8F583-5759-45D4-9DA9-43AA37BBA477}" destId="{DE62FD32-6BBB-4132-97CB-130BDEB28A56}" srcOrd="2" destOrd="0" presId="urn:microsoft.com/office/officeart/2018/2/layout/IconVerticalSolidList"/>
    <dgm:cxn modelId="{648368DF-2A64-2644-9B93-121C41769F5B}" type="presParOf" srcId="{8CE8F583-5759-45D4-9DA9-43AA37BBA477}" destId="{C998BAF0-DF46-4A4B-A8F6-DF47AC6E9B5A}" srcOrd="3" destOrd="0" presId="urn:microsoft.com/office/officeart/2018/2/layout/IconVerticalSolidList"/>
    <dgm:cxn modelId="{6D2E0F99-53D8-9241-95B4-D6BBEBB4E60A}" type="presParOf" srcId="{8CE8F583-5759-45D4-9DA9-43AA37BBA477}" destId="{4FCCB1F7-9B08-46B0-B6F2-F85D87EA2A43}" srcOrd="4"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A28E355E-9805-4149-8555-3C2367B67248}"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E1B4FA9C-110B-44CC-B6E4-94836907CE2F}">
      <dgm:prSet/>
      <dgm:spPr/>
      <dgm:t>
        <a:bodyPr/>
        <a:lstStyle/>
        <a:p>
          <a:r>
            <a:rPr lang="en-US"/>
            <a:t>Video </a:t>
          </a:r>
          <a:r>
            <a:rPr lang="en-US">
              <a:hlinkClick xmlns:r="http://schemas.openxmlformats.org/officeDocument/2006/relationships" r:id="rId1"/>
            </a:rPr>
            <a:t>http://www.mindtools.com/CommSkll/ActiveListening.htm</a:t>
          </a:r>
          <a:r>
            <a:rPr lang="en-US"/>
            <a:t> </a:t>
          </a:r>
        </a:p>
      </dgm:t>
    </dgm:pt>
    <dgm:pt modelId="{32D5B0C1-BFD4-4876-8D9B-88FC0AF613B6}" type="parTrans" cxnId="{4FF3833C-FC5B-4B99-B106-F0E43B3641AE}">
      <dgm:prSet/>
      <dgm:spPr/>
      <dgm:t>
        <a:bodyPr/>
        <a:lstStyle/>
        <a:p>
          <a:endParaRPr lang="en-US"/>
        </a:p>
      </dgm:t>
    </dgm:pt>
    <dgm:pt modelId="{3F297BC6-C4DF-4BEF-B0A4-920AF3C14325}" type="sibTrans" cxnId="{4FF3833C-FC5B-4B99-B106-F0E43B3641AE}">
      <dgm:prSet/>
      <dgm:spPr/>
      <dgm:t>
        <a:bodyPr/>
        <a:lstStyle/>
        <a:p>
          <a:endParaRPr lang="en-US"/>
        </a:p>
      </dgm:t>
    </dgm:pt>
    <dgm:pt modelId="{30F8D921-ADFF-4729-95C9-3FD809869AFD}">
      <dgm:prSet/>
      <dgm:spPr/>
      <dgm:t>
        <a:bodyPr/>
        <a:lstStyle/>
        <a:p>
          <a:r>
            <a:rPr lang="en-US"/>
            <a:t>Key elements include verbal and non-verbal communication</a:t>
          </a:r>
        </a:p>
      </dgm:t>
    </dgm:pt>
    <dgm:pt modelId="{906E8290-4FED-4501-874D-383771C166CB}" type="parTrans" cxnId="{05211C88-343B-45BD-8FC4-F7F1AC7743E4}">
      <dgm:prSet/>
      <dgm:spPr/>
      <dgm:t>
        <a:bodyPr/>
        <a:lstStyle/>
        <a:p>
          <a:endParaRPr lang="en-US"/>
        </a:p>
      </dgm:t>
    </dgm:pt>
    <dgm:pt modelId="{853EE73E-FDB5-4135-AE0A-50150069C832}" type="sibTrans" cxnId="{05211C88-343B-45BD-8FC4-F7F1AC7743E4}">
      <dgm:prSet/>
      <dgm:spPr/>
      <dgm:t>
        <a:bodyPr/>
        <a:lstStyle/>
        <a:p>
          <a:endParaRPr lang="en-US"/>
        </a:p>
      </dgm:t>
    </dgm:pt>
    <dgm:pt modelId="{87E56E55-570E-4B11-9288-1496DEBC39DA}">
      <dgm:prSet/>
      <dgm:spPr/>
      <dgm:t>
        <a:bodyPr/>
        <a:lstStyle/>
        <a:p>
          <a:r>
            <a:rPr lang="en-US"/>
            <a:t>Paying careful attention- Listen carefully, remain silent </a:t>
          </a:r>
        </a:p>
      </dgm:t>
    </dgm:pt>
    <dgm:pt modelId="{850AC919-E097-47E2-B029-EE28915CCAC3}" type="parTrans" cxnId="{E1C0199B-04AB-4EAD-97BD-45895EEE5B62}">
      <dgm:prSet/>
      <dgm:spPr/>
      <dgm:t>
        <a:bodyPr/>
        <a:lstStyle/>
        <a:p>
          <a:endParaRPr lang="en-US"/>
        </a:p>
      </dgm:t>
    </dgm:pt>
    <dgm:pt modelId="{46972F8D-057B-4E7C-AE54-7F1EA29D1CF2}" type="sibTrans" cxnId="{E1C0199B-04AB-4EAD-97BD-45895EEE5B62}">
      <dgm:prSet/>
      <dgm:spPr/>
      <dgm:t>
        <a:bodyPr/>
        <a:lstStyle/>
        <a:p>
          <a:endParaRPr lang="en-US"/>
        </a:p>
      </dgm:t>
    </dgm:pt>
    <dgm:pt modelId="{305C4357-7A0F-4197-9991-C164BD19D63B}">
      <dgm:prSet/>
      <dgm:spPr/>
      <dgm:t>
        <a:bodyPr/>
        <a:lstStyle/>
        <a:p>
          <a:r>
            <a:rPr lang="en-US"/>
            <a:t>Be objective</a:t>
          </a:r>
        </a:p>
      </dgm:t>
    </dgm:pt>
    <dgm:pt modelId="{6DF2309F-1225-4CEE-9C96-50A5CEFF8D60}" type="parTrans" cxnId="{690C098F-BB9B-474B-884A-6F4208EBCEC3}">
      <dgm:prSet/>
      <dgm:spPr/>
      <dgm:t>
        <a:bodyPr/>
        <a:lstStyle/>
        <a:p>
          <a:endParaRPr lang="en-US"/>
        </a:p>
      </dgm:t>
    </dgm:pt>
    <dgm:pt modelId="{F065A207-C9A4-4C2E-9DFB-01477C3EC0B4}" type="sibTrans" cxnId="{690C098F-BB9B-474B-884A-6F4208EBCEC3}">
      <dgm:prSet/>
      <dgm:spPr/>
      <dgm:t>
        <a:bodyPr/>
        <a:lstStyle/>
        <a:p>
          <a:endParaRPr lang="en-US"/>
        </a:p>
      </dgm:t>
    </dgm:pt>
    <dgm:pt modelId="{2359617D-934E-475C-8E3A-0C7F56E17818}">
      <dgm:prSet/>
      <dgm:spPr/>
      <dgm:t>
        <a:bodyPr/>
        <a:lstStyle/>
        <a:p>
          <a:r>
            <a:rPr lang="en-US"/>
            <a:t>Watch for clues—nonverbal</a:t>
          </a:r>
        </a:p>
      </dgm:t>
    </dgm:pt>
    <dgm:pt modelId="{FFD20DA9-4EB5-44BE-880E-5829F01856A0}" type="parTrans" cxnId="{7FEDD000-3874-4154-9F01-B336208B1C93}">
      <dgm:prSet/>
      <dgm:spPr/>
      <dgm:t>
        <a:bodyPr/>
        <a:lstStyle/>
        <a:p>
          <a:endParaRPr lang="en-US"/>
        </a:p>
      </dgm:t>
    </dgm:pt>
    <dgm:pt modelId="{E6DE9829-B932-4889-A209-4B19FD178987}" type="sibTrans" cxnId="{7FEDD000-3874-4154-9F01-B336208B1C93}">
      <dgm:prSet/>
      <dgm:spPr/>
      <dgm:t>
        <a:bodyPr/>
        <a:lstStyle/>
        <a:p>
          <a:endParaRPr lang="en-US"/>
        </a:p>
      </dgm:t>
    </dgm:pt>
    <dgm:pt modelId="{4877285B-5B4F-48C0-AFC7-B7B370C20B5B}">
      <dgm:prSet/>
      <dgm:spPr/>
      <dgm:t>
        <a:bodyPr/>
        <a:lstStyle/>
        <a:p>
          <a:r>
            <a:rPr lang="en-US"/>
            <a:t>Take your time</a:t>
          </a:r>
        </a:p>
      </dgm:t>
    </dgm:pt>
    <dgm:pt modelId="{5C5DB5CB-9A60-476F-A8E3-A4473E71B911}" type="parTrans" cxnId="{4C7F0609-0CFD-4F16-9010-00067EA13D70}">
      <dgm:prSet/>
      <dgm:spPr/>
      <dgm:t>
        <a:bodyPr/>
        <a:lstStyle/>
        <a:p>
          <a:endParaRPr lang="en-US"/>
        </a:p>
      </dgm:t>
    </dgm:pt>
    <dgm:pt modelId="{1D2B78BE-D559-42EE-849C-36E9BA9F8E7E}" type="sibTrans" cxnId="{4C7F0609-0CFD-4F16-9010-00067EA13D70}">
      <dgm:prSet/>
      <dgm:spPr/>
      <dgm:t>
        <a:bodyPr/>
        <a:lstStyle/>
        <a:p>
          <a:endParaRPr lang="en-US"/>
        </a:p>
      </dgm:t>
    </dgm:pt>
    <dgm:pt modelId="{B4E04FE3-D166-41E0-9ED8-C51E16C4F3AC}">
      <dgm:prSet/>
      <dgm:spPr/>
      <dgm:t>
        <a:bodyPr/>
        <a:lstStyle/>
        <a:p>
          <a:r>
            <a:rPr lang="en-US"/>
            <a:t>Demonstrating visually and with your body language that you’re listening</a:t>
          </a:r>
        </a:p>
      </dgm:t>
    </dgm:pt>
    <dgm:pt modelId="{D54BB339-1B44-49FC-8503-66C0A13BF4F8}" type="parTrans" cxnId="{F65D5166-7A81-40CD-97F1-80F4C39C3BD8}">
      <dgm:prSet/>
      <dgm:spPr/>
      <dgm:t>
        <a:bodyPr/>
        <a:lstStyle/>
        <a:p>
          <a:endParaRPr lang="en-US"/>
        </a:p>
      </dgm:t>
    </dgm:pt>
    <dgm:pt modelId="{8D5E0F37-3E5A-4C32-8B15-8B21A0B6F4BB}" type="sibTrans" cxnId="{F65D5166-7A81-40CD-97F1-80F4C39C3BD8}">
      <dgm:prSet/>
      <dgm:spPr/>
      <dgm:t>
        <a:bodyPr/>
        <a:lstStyle/>
        <a:p>
          <a:endParaRPr lang="en-US"/>
        </a:p>
      </dgm:t>
    </dgm:pt>
    <dgm:pt modelId="{8CB18906-D82B-434F-8A5E-16E72E3F9B14}">
      <dgm:prSet/>
      <dgm:spPr/>
      <dgm:t>
        <a:bodyPr/>
        <a:lstStyle/>
        <a:p>
          <a:r>
            <a:rPr lang="en-US"/>
            <a:t>Providing feedback </a:t>
          </a:r>
        </a:p>
      </dgm:t>
    </dgm:pt>
    <dgm:pt modelId="{6AAE0401-64A3-4173-9DE0-52AD944FC34E}" type="parTrans" cxnId="{982906DA-9E4B-4281-AA20-9DBEFEDAEB75}">
      <dgm:prSet/>
      <dgm:spPr/>
      <dgm:t>
        <a:bodyPr/>
        <a:lstStyle/>
        <a:p>
          <a:endParaRPr lang="en-US"/>
        </a:p>
      </dgm:t>
    </dgm:pt>
    <dgm:pt modelId="{5F8366AE-B20D-430D-AA31-9E8AE2BDCCAB}" type="sibTrans" cxnId="{982906DA-9E4B-4281-AA20-9DBEFEDAEB75}">
      <dgm:prSet/>
      <dgm:spPr/>
      <dgm:t>
        <a:bodyPr/>
        <a:lstStyle/>
        <a:p>
          <a:endParaRPr lang="en-US"/>
        </a:p>
      </dgm:t>
    </dgm:pt>
    <dgm:pt modelId="{8F80D84C-B482-4767-8FF9-CA53A41922E6}">
      <dgm:prSet/>
      <dgm:spPr/>
      <dgm:t>
        <a:bodyPr/>
        <a:lstStyle/>
        <a:p>
          <a:r>
            <a:rPr lang="en-US"/>
            <a:t>Avoiding judgment</a:t>
          </a:r>
        </a:p>
      </dgm:t>
    </dgm:pt>
    <dgm:pt modelId="{4E1DBCF1-FEA2-44EE-993A-65D6DB27CEF6}" type="parTrans" cxnId="{99A0FE6B-4860-4E88-B591-425D51496F76}">
      <dgm:prSet/>
      <dgm:spPr/>
      <dgm:t>
        <a:bodyPr/>
        <a:lstStyle/>
        <a:p>
          <a:endParaRPr lang="en-US"/>
        </a:p>
      </dgm:t>
    </dgm:pt>
    <dgm:pt modelId="{E9F85179-59AD-4A37-8B8C-8758D096BA57}" type="sibTrans" cxnId="{99A0FE6B-4860-4E88-B591-425D51496F76}">
      <dgm:prSet/>
      <dgm:spPr/>
      <dgm:t>
        <a:bodyPr/>
        <a:lstStyle/>
        <a:p>
          <a:endParaRPr lang="en-US"/>
        </a:p>
      </dgm:t>
    </dgm:pt>
    <dgm:pt modelId="{F448975F-FC88-4A7B-819B-E1EA70C11A00}">
      <dgm:prSet/>
      <dgm:spPr/>
      <dgm:t>
        <a:bodyPr/>
        <a:lstStyle/>
        <a:p>
          <a:r>
            <a:rPr lang="en-US"/>
            <a:t>Responding appropriately</a:t>
          </a:r>
        </a:p>
      </dgm:t>
    </dgm:pt>
    <dgm:pt modelId="{94CDC4EF-F956-4215-B2D7-AB672B14BF28}" type="parTrans" cxnId="{331E6009-F08C-4C0A-BB60-2852B576B438}">
      <dgm:prSet/>
      <dgm:spPr/>
      <dgm:t>
        <a:bodyPr/>
        <a:lstStyle/>
        <a:p>
          <a:endParaRPr lang="en-US"/>
        </a:p>
      </dgm:t>
    </dgm:pt>
    <dgm:pt modelId="{ECCE0FFF-B7A4-4A9A-A81E-BF525E060E97}" type="sibTrans" cxnId="{331E6009-F08C-4C0A-BB60-2852B576B438}">
      <dgm:prSet/>
      <dgm:spPr/>
      <dgm:t>
        <a:bodyPr/>
        <a:lstStyle/>
        <a:p>
          <a:endParaRPr lang="en-US"/>
        </a:p>
      </dgm:t>
    </dgm:pt>
    <dgm:pt modelId="{62258918-DCCD-4EBF-995E-458F70F64839}">
      <dgm:prSet/>
      <dgm:spPr/>
      <dgm:t>
        <a:bodyPr/>
        <a:lstStyle/>
        <a:p>
          <a:r>
            <a:rPr lang="en-US"/>
            <a:t>Barriers include</a:t>
          </a:r>
        </a:p>
      </dgm:t>
    </dgm:pt>
    <dgm:pt modelId="{5CA44D63-16AC-4D10-B6BD-FFD489853CFC}" type="parTrans" cxnId="{E72C756C-BFA6-4396-AE8E-1E1EF146537D}">
      <dgm:prSet/>
      <dgm:spPr/>
      <dgm:t>
        <a:bodyPr/>
        <a:lstStyle/>
        <a:p>
          <a:endParaRPr lang="en-US"/>
        </a:p>
      </dgm:t>
    </dgm:pt>
    <dgm:pt modelId="{245D9389-3CE5-41A0-BD24-C575B501EB1E}" type="sibTrans" cxnId="{E72C756C-BFA6-4396-AE8E-1E1EF146537D}">
      <dgm:prSet/>
      <dgm:spPr/>
      <dgm:t>
        <a:bodyPr/>
        <a:lstStyle/>
        <a:p>
          <a:endParaRPr lang="en-US"/>
        </a:p>
      </dgm:t>
    </dgm:pt>
    <dgm:pt modelId="{A4540857-274E-46DD-980D-F35C55D0A816}">
      <dgm:prSet/>
      <dgm:spPr/>
      <dgm:t>
        <a:bodyPr/>
        <a:lstStyle/>
        <a:p>
          <a:r>
            <a:rPr lang="en-US"/>
            <a:t>Personal biases</a:t>
          </a:r>
        </a:p>
      </dgm:t>
    </dgm:pt>
    <dgm:pt modelId="{9360680E-8CB8-400E-8E5C-6DCB5468D9DD}" type="parTrans" cxnId="{EE349BBE-2855-4A1D-AF32-2D5929945E25}">
      <dgm:prSet/>
      <dgm:spPr/>
      <dgm:t>
        <a:bodyPr/>
        <a:lstStyle/>
        <a:p>
          <a:endParaRPr lang="en-US"/>
        </a:p>
      </dgm:t>
    </dgm:pt>
    <dgm:pt modelId="{5E15BEA8-2528-4B9D-8870-BA52CBF3249F}" type="sibTrans" cxnId="{EE349BBE-2855-4A1D-AF32-2D5929945E25}">
      <dgm:prSet/>
      <dgm:spPr/>
      <dgm:t>
        <a:bodyPr/>
        <a:lstStyle/>
        <a:p>
          <a:endParaRPr lang="en-US"/>
        </a:p>
      </dgm:t>
    </dgm:pt>
    <dgm:pt modelId="{57F624B3-8253-4480-B310-8AB206A38A9C}">
      <dgm:prSet/>
      <dgm:spPr/>
      <dgm:t>
        <a:bodyPr/>
        <a:lstStyle/>
        <a:p>
          <a:r>
            <a:rPr lang="en-US"/>
            <a:t>Distractions/thinking about other things</a:t>
          </a:r>
        </a:p>
      </dgm:t>
    </dgm:pt>
    <dgm:pt modelId="{B85307F4-F1DD-44EF-BCEB-C371BEEF32C3}" type="parTrans" cxnId="{5C8AE4E3-062D-4AC0-B272-42F337A2DCFE}">
      <dgm:prSet/>
      <dgm:spPr/>
      <dgm:t>
        <a:bodyPr/>
        <a:lstStyle/>
        <a:p>
          <a:endParaRPr lang="en-US"/>
        </a:p>
      </dgm:t>
    </dgm:pt>
    <dgm:pt modelId="{104AA7CD-CB05-4220-B2C6-EE0E50FD3874}" type="sibTrans" cxnId="{5C8AE4E3-062D-4AC0-B272-42F337A2DCFE}">
      <dgm:prSet/>
      <dgm:spPr/>
      <dgm:t>
        <a:bodyPr/>
        <a:lstStyle/>
        <a:p>
          <a:endParaRPr lang="en-US"/>
        </a:p>
      </dgm:t>
    </dgm:pt>
    <dgm:pt modelId="{4DC6A6F9-0CF4-479C-A795-D7E739312A17}">
      <dgm:prSet/>
      <dgm:spPr/>
      <dgm:t>
        <a:bodyPr/>
        <a:lstStyle/>
        <a:p>
          <a:r>
            <a:rPr lang="en-US"/>
            <a:t>Planning what you will say in response</a:t>
          </a:r>
        </a:p>
      </dgm:t>
    </dgm:pt>
    <dgm:pt modelId="{1D95C593-0A34-45FD-9F75-5A92D6E633A2}" type="parTrans" cxnId="{EAA49159-217C-4723-A91F-C48F19C0E814}">
      <dgm:prSet/>
      <dgm:spPr/>
      <dgm:t>
        <a:bodyPr/>
        <a:lstStyle/>
        <a:p>
          <a:endParaRPr lang="en-US"/>
        </a:p>
      </dgm:t>
    </dgm:pt>
    <dgm:pt modelId="{9FE4A4D9-F0F9-470F-89C3-1680924BDDBB}" type="sibTrans" cxnId="{EAA49159-217C-4723-A91F-C48F19C0E814}">
      <dgm:prSet/>
      <dgm:spPr/>
      <dgm:t>
        <a:bodyPr/>
        <a:lstStyle/>
        <a:p>
          <a:endParaRPr lang="en-US"/>
        </a:p>
      </dgm:t>
    </dgm:pt>
    <dgm:pt modelId="{81AD1BB8-67DD-436E-85E3-74D167E91607}">
      <dgm:prSet/>
      <dgm:spPr/>
      <dgm:t>
        <a:bodyPr/>
        <a:lstStyle/>
        <a:p>
          <a:r>
            <a:rPr lang="en-US"/>
            <a:t>Undeveloped attention span/stop listening and only listen to what they like to hear.</a:t>
          </a:r>
        </a:p>
      </dgm:t>
    </dgm:pt>
    <dgm:pt modelId="{D1D568D6-FD58-44F4-A1FD-16908FD50AD2}" type="parTrans" cxnId="{F51D1A1D-D5A8-471B-BBEB-8D237764F292}">
      <dgm:prSet/>
      <dgm:spPr/>
      <dgm:t>
        <a:bodyPr/>
        <a:lstStyle/>
        <a:p>
          <a:endParaRPr lang="en-US"/>
        </a:p>
      </dgm:t>
    </dgm:pt>
    <dgm:pt modelId="{DE725456-C875-4922-9E2A-21801A4850AD}" type="sibTrans" cxnId="{F51D1A1D-D5A8-471B-BBEB-8D237764F292}">
      <dgm:prSet/>
      <dgm:spPr/>
      <dgm:t>
        <a:bodyPr/>
        <a:lstStyle/>
        <a:p>
          <a:endParaRPr lang="en-US"/>
        </a:p>
      </dgm:t>
    </dgm:pt>
    <dgm:pt modelId="{45EA4F45-76E8-214E-AD7D-BB839C4F2652}" type="pres">
      <dgm:prSet presAssocID="{A28E355E-9805-4149-8555-3C2367B67248}" presName="linear" presStyleCnt="0">
        <dgm:presLayoutVars>
          <dgm:animLvl val="lvl"/>
          <dgm:resizeHandles val="exact"/>
        </dgm:presLayoutVars>
      </dgm:prSet>
      <dgm:spPr/>
    </dgm:pt>
    <dgm:pt modelId="{4539F398-811A-6947-B6B0-24A4D5727F75}" type="pres">
      <dgm:prSet presAssocID="{E1B4FA9C-110B-44CC-B6E4-94836907CE2F}" presName="parentText" presStyleLbl="node1" presStyleIdx="0" presStyleCnt="3">
        <dgm:presLayoutVars>
          <dgm:chMax val="0"/>
          <dgm:bulletEnabled val="1"/>
        </dgm:presLayoutVars>
      </dgm:prSet>
      <dgm:spPr/>
    </dgm:pt>
    <dgm:pt modelId="{A1B8B4E2-28DD-A743-A148-B7B9B90B31A1}" type="pres">
      <dgm:prSet presAssocID="{3F297BC6-C4DF-4BEF-B0A4-920AF3C14325}" presName="spacer" presStyleCnt="0"/>
      <dgm:spPr/>
    </dgm:pt>
    <dgm:pt modelId="{1A67206B-B0E2-814F-BBA3-802C7F7E6124}" type="pres">
      <dgm:prSet presAssocID="{30F8D921-ADFF-4729-95C9-3FD809869AFD}" presName="parentText" presStyleLbl="node1" presStyleIdx="1" presStyleCnt="3">
        <dgm:presLayoutVars>
          <dgm:chMax val="0"/>
          <dgm:bulletEnabled val="1"/>
        </dgm:presLayoutVars>
      </dgm:prSet>
      <dgm:spPr/>
    </dgm:pt>
    <dgm:pt modelId="{2499B875-191B-774B-8023-3E992FB293AF}" type="pres">
      <dgm:prSet presAssocID="{30F8D921-ADFF-4729-95C9-3FD809869AFD}" presName="childText" presStyleLbl="revTx" presStyleIdx="0" presStyleCnt="2">
        <dgm:presLayoutVars>
          <dgm:bulletEnabled val="1"/>
        </dgm:presLayoutVars>
      </dgm:prSet>
      <dgm:spPr/>
    </dgm:pt>
    <dgm:pt modelId="{3E78C6E0-4CEF-084C-9DDF-7E6884825758}" type="pres">
      <dgm:prSet presAssocID="{62258918-DCCD-4EBF-995E-458F70F64839}" presName="parentText" presStyleLbl="node1" presStyleIdx="2" presStyleCnt="3">
        <dgm:presLayoutVars>
          <dgm:chMax val="0"/>
          <dgm:bulletEnabled val="1"/>
        </dgm:presLayoutVars>
      </dgm:prSet>
      <dgm:spPr/>
    </dgm:pt>
    <dgm:pt modelId="{08675849-3B2D-4641-B9A5-6FBA3E0C7C6F}" type="pres">
      <dgm:prSet presAssocID="{62258918-DCCD-4EBF-995E-458F70F64839}" presName="childText" presStyleLbl="revTx" presStyleIdx="1" presStyleCnt="2">
        <dgm:presLayoutVars>
          <dgm:bulletEnabled val="1"/>
        </dgm:presLayoutVars>
      </dgm:prSet>
      <dgm:spPr/>
    </dgm:pt>
  </dgm:ptLst>
  <dgm:cxnLst>
    <dgm:cxn modelId="{7FEDD000-3874-4154-9F01-B336208B1C93}" srcId="{30F8D921-ADFF-4729-95C9-3FD809869AFD}" destId="{2359617D-934E-475C-8E3A-0C7F56E17818}" srcOrd="2" destOrd="0" parTransId="{FFD20DA9-4EB5-44BE-880E-5829F01856A0}" sibTransId="{E6DE9829-B932-4889-A209-4B19FD178987}"/>
    <dgm:cxn modelId="{4C7F0609-0CFD-4F16-9010-00067EA13D70}" srcId="{30F8D921-ADFF-4729-95C9-3FD809869AFD}" destId="{4877285B-5B4F-48C0-AFC7-B7B370C20B5B}" srcOrd="3" destOrd="0" parTransId="{5C5DB5CB-9A60-476F-A8E3-A4473E71B911}" sibTransId="{1D2B78BE-D559-42EE-849C-36E9BA9F8E7E}"/>
    <dgm:cxn modelId="{331E6009-F08C-4C0A-BB60-2852B576B438}" srcId="{30F8D921-ADFF-4729-95C9-3FD809869AFD}" destId="{F448975F-FC88-4A7B-819B-E1EA70C11A00}" srcOrd="7" destOrd="0" parTransId="{94CDC4EF-F956-4215-B2D7-AB672B14BF28}" sibTransId="{ECCE0FFF-B7A4-4A9A-A81E-BF525E060E97}"/>
    <dgm:cxn modelId="{F51D1A1D-D5A8-471B-BBEB-8D237764F292}" srcId="{62258918-DCCD-4EBF-995E-458F70F64839}" destId="{81AD1BB8-67DD-436E-85E3-74D167E91607}" srcOrd="3" destOrd="0" parTransId="{D1D568D6-FD58-44F4-A1FD-16908FD50AD2}" sibTransId="{DE725456-C875-4922-9E2A-21801A4850AD}"/>
    <dgm:cxn modelId="{9E1CF323-1C4E-BA40-BE9B-701A7283B5FF}" type="presOf" srcId="{E1B4FA9C-110B-44CC-B6E4-94836907CE2F}" destId="{4539F398-811A-6947-B6B0-24A4D5727F75}" srcOrd="0" destOrd="0" presId="urn:microsoft.com/office/officeart/2005/8/layout/vList2"/>
    <dgm:cxn modelId="{89ED4225-89DE-7A40-B212-9FDFE6CDD88A}" type="presOf" srcId="{A28E355E-9805-4149-8555-3C2367B67248}" destId="{45EA4F45-76E8-214E-AD7D-BB839C4F2652}" srcOrd="0" destOrd="0" presId="urn:microsoft.com/office/officeart/2005/8/layout/vList2"/>
    <dgm:cxn modelId="{FF669125-921A-004A-9421-0583404B11D0}" type="presOf" srcId="{2359617D-934E-475C-8E3A-0C7F56E17818}" destId="{2499B875-191B-774B-8023-3E992FB293AF}" srcOrd="0" destOrd="2" presId="urn:microsoft.com/office/officeart/2005/8/layout/vList2"/>
    <dgm:cxn modelId="{4FF3833C-FC5B-4B99-B106-F0E43B3641AE}" srcId="{A28E355E-9805-4149-8555-3C2367B67248}" destId="{E1B4FA9C-110B-44CC-B6E4-94836907CE2F}" srcOrd="0" destOrd="0" parTransId="{32D5B0C1-BFD4-4876-8D9B-88FC0AF613B6}" sibTransId="{3F297BC6-C4DF-4BEF-B0A4-920AF3C14325}"/>
    <dgm:cxn modelId="{EAA49159-217C-4723-A91F-C48F19C0E814}" srcId="{62258918-DCCD-4EBF-995E-458F70F64839}" destId="{4DC6A6F9-0CF4-479C-A795-D7E739312A17}" srcOrd="2" destOrd="0" parTransId="{1D95C593-0A34-45FD-9F75-5A92D6E633A2}" sibTransId="{9FE4A4D9-F0F9-470F-89C3-1680924BDDBB}"/>
    <dgm:cxn modelId="{F65D5166-7A81-40CD-97F1-80F4C39C3BD8}" srcId="{30F8D921-ADFF-4729-95C9-3FD809869AFD}" destId="{B4E04FE3-D166-41E0-9ED8-C51E16C4F3AC}" srcOrd="4" destOrd="0" parTransId="{D54BB339-1B44-49FC-8503-66C0A13BF4F8}" sibTransId="{8D5E0F37-3E5A-4C32-8B15-8B21A0B6F4BB}"/>
    <dgm:cxn modelId="{3BEF6669-27F2-7B4C-87B3-EABD66567444}" type="presOf" srcId="{B4E04FE3-D166-41E0-9ED8-C51E16C4F3AC}" destId="{2499B875-191B-774B-8023-3E992FB293AF}" srcOrd="0" destOrd="4" presId="urn:microsoft.com/office/officeart/2005/8/layout/vList2"/>
    <dgm:cxn modelId="{99A0FE6B-4860-4E88-B591-425D51496F76}" srcId="{30F8D921-ADFF-4729-95C9-3FD809869AFD}" destId="{8F80D84C-B482-4767-8FF9-CA53A41922E6}" srcOrd="6" destOrd="0" parTransId="{4E1DBCF1-FEA2-44EE-993A-65D6DB27CEF6}" sibTransId="{E9F85179-59AD-4A37-8B8C-8758D096BA57}"/>
    <dgm:cxn modelId="{E72C756C-BFA6-4396-AE8E-1E1EF146537D}" srcId="{A28E355E-9805-4149-8555-3C2367B67248}" destId="{62258918-DCCD-4EBF-995E-458F70F64839}" srcOrd="2" destOrd="0" parTransId="{5CA44D63-16AC-4D10-B6BD-FFD489853CFC}" sibTransId="{245D9389-3CE5-41A0-BD24-C575B501EB1E}"/>
    <dgm:cxn modelId="{5AA0E66E-B38C-4A46-9798-77C56074CCD4}" type="presOf" srcId="{8F80D84C-B482-4767-8FF9-CA53A41922E6}" destId="{2499B875-191B-774B-8023-3E992FB293AF}" srcOrd="0" destOrd="6" presId="urn:microsoft.com/office/officeart/2005/8/layout/vList2"/>
    <dgm:cxn modelId="{98658475-AAA3-6F4E-8882-D3659D74A46F}" type="presOf" srcId="{4877285B-5B4F-48C0-AFC7-B7B370C20B5B}" destId="{2499B875-191B-774B-8023-3E992FB293AF}" srcOrd="0" destOrd="3" presId="urn:microsoft.com/office/officeart/2005/8/layout/vList2"/>
    <dgm:cxn modelId="{CA7E2A78-BFB9-0C4B-9C30-8ECD878DB043}" type="presOf" srcId="{87E56E55-570E-4B11-9288-1496DEBC39DA}" destId="{2499B875-191B-774B-8023-3E992FB293AF}" srcOrd="0" destOrd="0" presId="urn:microsoft.com/office/officeart/2005/8/layout/vList2"/>
    <dgm:cxn modelId="{84E23D7B-8F1C-C64C-95B3-342E7365E2DA}" type="presOf" srcId="{4DC6A6F9-0CF4-479C-A795-D7E739312A17}" destId="{08675849-3B2D-4641-B9A5-6FBA3E0C7C6F}" srcOrd="0" destOrd="2" presId="urn:microsoft.com/office/officeart/2005/8/layout/vList2"/>
    <dgm:cxn modelId="{05211C88-343B-45BD-8FC4-F7F1AC7743E4}" srcId="{A28E355E-9805-4149-8555-3C2367B67248}" destId="{30F8D921-ADFF-4729-95C9-3FD809869AFD}" srcOrd="1" destOrd="0" parTransId="{906E8290-4FED-4501-874D-383771C166CB}" sibTransId="{853EE73E-FDB5-4135-AE0A-50150069C832}"/>
    <dgm:cxn modelId="{60829A8A-70A8-DF40-B7FE-BDDAF1118C02}" type="presOf" srcId="{57F624B3-8253-4480-B310-8AB206A38A9C}" destId="{08675849-3B2D-4641-B9A5-6FBA3E0C7C6F}" srcOrd="0" destOrd="1" presId="urn:microsoft.com/office/officeart/2005/8/layout/vList2"/>
    <dgm:cxn modelId="{690C098F-BB9B-474B-884A-6F4208EBCEC3}" srcId="{30F8D921-ADFF-4729-95C9-3FD809869AFD}" destId="{305C4357-7A0F-4197-9991-C164BD19D63B}" srcOrd="1" destOrd="0" parTransId="{6DF2309F-1225-4CEE-9C96-50A5CEFF8D60}" sibTransId="{F065A207-C9A4-4C2E-9DFB-01477C3EC0B4}"/>
    <dgm:cxn modelId="{B55F2395-E6DC-0F4E-AF9D-8E01F51A00AF}" type="presOf" srcId="{305C4357-7A0F-4197-9991-C164BD19D63B}" destId="{2499B875-191B-774B-8023-3E992FB293AF}" srcOrd="0" destOrd="1" presId="urn:microsoft.com/office/officeart/2005/8/layout/vList2"/>
    <dgm:cxn modelId="{E1C0199B-04AB-4EAD-97BD-45895EEE5B62}" srcId="{30F8D921-ADFF-4729-95C9-3FD809869AFD}" destId="{87E56E55-570E-4B11-9288-1496DEBC39DA}" srcOrd="0" destOrd="0" parTransId="{850AC919-E097-47E2-B029-EE28915CCAC3}" sibTransId="{46972F8D-057B-4E7C-AE54-7F1EA29D1CF2}"/>
    <dgm:cxn modelId="{CA90C59C-C93C-2049-A3FF-327DCA6DA2DC}" type="presOf" srcId="{8CB18906-D82B-434F-8A5E-16E72E3F9B14}" destId="{2499B875-191B-774B-8023-3E992FB293AF}" srcOrd="0" destOrd="5" presId="urn:microsoft.com/office/officeart/2005/8/layout/vList2"/>
    <dgm:cxn modelId="{F77DB9B3-0759-F44E-A227-26CCBD6129DF}" type="presOf" srcId="{62258918-DCCD-4EBF-995E-458F70F64839}" destId="{3E78C6E0-4CEF-084C-9DDF-7E6884825758}" srcOrd="0" destOrd="0" presId="urn:microsoft.com/office/officeart/2005/8/layout/vList2"/>
    <dgm:cxn modelId="{D3E0DDB6-54EF-E846-B841-0A3C3B812A5E}" type="presOf" srcId="{30F8D921-ADFF-4729-95C9-3FD809869AFD}" destId="{1A67206B-B0E2-814F-BBA3-802C7F7E6124}" srcOrd="0" destOrd="0" presId="urn:microsoft.com/office/officeart/2005/8/layout/vList2"/>
    <dgm:cxn modelId="{EE349BBE-2855-4A1D-AF32-2D5929945E25}" srcId="{62258918-DCCD-4EBF-995E-458F70F64839}" destId="{A4540857-274E-46DD-980D-F35C55D0A816}" srcOrd="0" destOrd="0" parTransId="{9360680E-8CB8-400E-8E5C-6DCB5468D9DD}" sibTransId="{5E15BEA8-2528-4B9D-8870-BA52CBF3249F}"/>
    <dgm:cxn modelId="{EE5B92C2-B154-F443-9744-F3C6D73FDAAC}" type="presOf" srcId="{81AD1BB8-67DD-436E-85E3-74D167E91607}" destId="{08675849-3B2D-4641-B9A5-6FBA3E0C7C6F}" srcOrd="0" destOrd="3" presId="urn:microsoft.com/office/officeart/2005/8/layout/vList2"/>
    <dgm:cxn modelId="{982906DA-9E4B-4281-AA20-9DBEFEDAEB75}" srcId="{30F8D921-ADFF-4729-95C9-3FD809869AFD}" destId="{8CB18906-D82B-434F-8A5E-16E72E3F9B14}" srcOrd="5" destOrd="0" parTransId="{6AAE0401-64A3-4173-9DE0-52AD944FC34E}" sibTransId="{5F8366AE-B20D-430D-AA31-9E8AE2BDCCAB}"/>
    <dgm:cxn modelId="{77FCFCE2-6579-834C-9DD4-236750252785}" type="presOf" srcId="{F448975F-FC88-4A7B-819B-E1EA70C11A00}" destId="{2499B875-191B-774B-8023-3E992FB293AF}" srcOrd="0" destOrd="7" presId="urn:microsoft.com/office/officeart/2005/8/layout/vList2"/>
    <dgm:cxn modelId="{5C8AE4E3-062D-4AC0-B272-42F337A2DCFE}" srcId="{62258918-DCCD-4EBF-995E-458F70F64839}" destId="{57F624B3-8253-4480-B310-8AB206A38A9C}" srcOrd="1" destOrd="0" parTransId="{B85307F4-F1DD-44EF-BCEB-C371BEEF32C3}" sibTransId="{104AA7CD-CB05-4220-B2C6-EE0E50FD3874}"/>
    <dgm:cxn modelId="{77F943EF-03F7-D547-88BD-21D92B32C7C0}" type="presOf" srcId="{A4540857-274E-46DD-980D-F35C55D0A816}" destId="{08675849-3B2D-4641-B9A5-6FBA3E0C7C6F}" srcOrd="0" destOrd="0" presId="urn:microsoft.com/office/officeart/2005/8/layout/vList2"/>
    <dgm:cxn modelId="{79919616-C71E-EC4D-91A0-56F0BCDFDFE4}" type="presParOf" srcId="{45EA4F45-76E8-214E-AD7D-BB839C4F2652}" destId="{4539F398-811A-6947-B6B0-24A4D5727F75}" srcOrd="0" destOrd="0" presId="urn:microsoft.com/office/officeart/2005/8/layout/vList2"/>
    <dgm:cxn modelId="{D436CBC8-1003-8841-B807-98F5F4D21BAD}" type="presParOf" srcId="{45EA4F45-76E8-214E-AD7D-BB839C4F2652}" destId="{A1B8B4E2-28DD-A743-A148-B7B9B90B31A1}" srcOrd="1" destOrd="0" presId="urn:microsoft.com/office/officeart/2005/8/layout/vList2"/>
    <dgm:cxn modelId="{7813C332-D0D2-2941-A2A5-789CEA5BF5F9}" type="presParOf" srcId="{45EA4F45-76E8-214E-AD7D-BB839C4F2652}" destId="{1A67206B-B0E2-814F-BBA3-802C7F7E6124}" srcOrd="2" destOrd="0" presId="urn:microsoft.com/office/officeart/2005/8/layout/vList2"/>
    <dgm:cxn modelId="{0C4D0781-85BD-7B42-9CA7-EAE8D057A5EC}" type="presParOf" srcId="{45EA4F45-76E8-214E-AD7D-BB839C4F2652}" destId="{2499B875-191B-774B-8023-3E992FB293AF}" srcOrd="3" destOrd="0" presId="urn:microsoft.com/office/officeart/2005/8/layout/vList2"/>
    <dgm:cxn modelId="{6AB783C3-C26C-874B-8072-9F5C494271B7}" type="presParOf" srcId="{45EA4F45-76E8-214E-AD7D-BB839C4F2652}" destId="{3E78C6E0-4CEF-084C-9DDF-7E6884825758}" srcOrd="4" destOrd="0" presId="urn:microsoft.com/office/officeart/2005/8/layout/vList2"/>
    <dgm:cxn modelId="{C729BBD9-9876-914C-A1FF-880F72204DC0}" type="presParOf" srcId="{45EA4F45-76E8-214E-AD7D-BB839C4F2652}" destId="{08675849-3B2D-4641-B9A5-6FBA3E0C7C6F}" srcOrd="5"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17A8C80-38A9-4A2B-83B7-612024562656}" type="doc">
      <dgm:prSet loTypeId="urn:microsoft.com/office/officeart/2018/2/layout/IconVerticalSolidList" loCatId="icon" qsTypeId="urn:microsoft.com/office/officeart/2005/8/quickstyle/simple1" qsCatId="simple" csTypeId="urn:microsoft.com/office/officeart/2018/5/colors/Iconchunking_neutralbg_colorful2" csCatId="colorful" phldr="1"/>
      <dgm:spPr/>
      <dgm:t>
        <a:bodyPr/>
        <a:lstStyle/>
        <a:p>
          <a:endParaRPr lang="en-US"/>
        </a:p>
      </dgm:t>
    </dgm:pt>
    <dgm:pt modelId="{51B97D29-5AAF-4688-81F7-D02192F56D32}">
      <dgm:prSet/>
      <dgm:spPr/>
      <dgm:t>
        <a:bodyPr/>
        <a:lstStyle/>
        <a:p>
          <a:pPr>
            <a:lnSpc>
              <a:spcPct val="100000"/>
            </a:lnSpc>
          </a:pPr>
          <a:r>
            <a:rPr lang="en-US"/>
            <a:t>Show that you’re listening while the client is talking:</a:t>
          </a:r>
        </a:p>
      </dgm:t>
    </dgm:pt>
    <dgm:pt modelId="{624696DC-5F87-4FDF-935F-D50623852132}" type="parTrans" cxnId="{F19DD307-1A64-4907-B2B2-4BA3D99703FA}">
      <dgm:prSet/>
      <dgm:spPr/>
      <dgm:t>
        <a:bodyPr/>
        <a:lstStyle/>
        <a:p>
          <a:endParaRPr lang="en-US"/>
        </a:p>
      </dgm:t>
    </dgm:pt>
    <dgm:pt modelId="{7ACCF0D1-87A7-48C2-9C21-37DBE2E83B0A}" type="sibTrans" cxnId="{F19DD307-1A64-4907-B2B2-4BA3D99703FA}">
      <dgm:prSet/>
      <dgm:spPr/>
      <dgm:t>
        <a:bodyPr/>
        <a:lstStyle/>
        <a:p>
          <a:endParaRPr lang="en-US"/>
        </a:p>
      </dgm:t>
    </dgm:pt>
    <dgm:pt modelId="{D8811AB1-E6D3-4989-A1E0-4D42A8523598}">
      <dgm:prSet/>
      <dgm:spPr/>
      <dgm:t>
        <a:bodyPr/>
        <a:lstStyle/>
        <a:p>
          <a:pPr>
            <a:lnSpc>
              <a:spcPct val="100000"/>
            </a:lnSpc>
          </a:pPr>
          <a:r>
            <a:rPr lang="en-US" i="1"/>
            <a:t>Nodding head</a:t>
          </a:r>
          <a:endParaRPr lang="en-US"/>
        </a:p>
      </dgm:t>
    </dgm:pt>
    <dgm:pt modelId="{815E719F-52FA-4CD7-B965-621E5D33323F}" type="parTrans" cxnId="{927B404F-69AB-4C3C-8D79-332718C3DB22}">
      <dgm:prSet/>
      <dgm:spPr/>
      <dgm:t>
        <a:bodyPr/>
        <a:lstStyle/>
        <a:p>
          <a:endParaRPr lang="en-US"/>
        </a:p>
      </dgm:t>
    </dgm:pt>
    <dgm:pt modelId="{CC3E18EB-33A5-4320-A7C0-9A416CFAFD63}" type="sibTrans" cxnId="{927B404F-69AB-4C3C-8D79-332718C3DB22}">
      <dgm:prSet/>
      <dgm:spPr/>
      <dgm:t>
        <a:bodyPr/>
        <a:lstStyle/>
        <a:p>
          <a:endParaRPr lang="en-US"/>
        </a:p>
      </dgm:t>
    </dgm:pt>
    <dgm:pt modelId="{BFE90AAE-6CC1-447B-B34B-B4E362A4A99A}">
      <dgm:prSet/>
      <dgm:spPr/>
      <dgm:t>
        <a:bodyPr/>
        <a:lstStyle/>
        <a:p>
          <a:pPr>
            <a:lnSpc>
              <a:spcPct val="100000"/>
            </a:lnSpc>
          </a:pPr>
          <a:r>
            <a:rPr lang="en-US" i="1"/>
            <a:t>Making small comments like “yes” and “uh huh”</a:t>
          </a:r>
          <a:br>
            <a:rPr lang="en-US" i="1"/>
          </a:br>
          <a:endParaRPr lang="en-US"/>
        </a:p>
      </dgm:t>
    </dgm:pt>
    <dgm:pt modelId="{DC13C103-B397-4E88-9E3F-58A5B328C976}" type="parTrans" cxnId="{6CD65F35-9CD2-47FB-ACD0-34D8016DABDA}">
      <dgm:prSet/>
      <dgm:spPr/>
      <dgm:t>
        <a:bodyPr/>
        <a:lstStyle/>
        <a:p>
          <a:endParaRPr lang="en-US"/>
        </a:p>
      </dgm:t>
    </dgm:pt>
    <dgm:pt modelId="{859E9FC8-09BE-4865-9F69-8B6506EAB48C}" type="sibTrans" cxnId="{6CD65F35-9CD2-47FB-ACD0-34D8016DABDA}">
      <dgm:prSet/>
      <dgm:spPr/>
      <dgm:t>
        <a:bodyPr/>
        <a:lstStyle/>
        <a:p>
          <a:endParaRPr lang="en-US"/>
        </a:p>
      </dgm:t>
    </dgm:pt>
    <dgm:pt modelId="{7B999F2F-3FCB-429B-AD28-1BF9C2CE27FC}">
      <dgm:prSet/>
      <dgm:spPr/>
      <dgm:t>
        <a:bodyPr/>
        <a:lstStyle/>
        <a:p>
          <a:pPr>
            <a:lnSpc>
              <a:spcPct val="100000"/>
            </a:lnSpc>
          </a:pPr>
          <a:r>
            <a:rPr lang="en-US" i="1"/>
            <a:t>Mirroring: </a:t>
          </a:r>
          <a:r>
            <a:rPr lang="en-US"/>
            <a:t>repeat what they’ve said</a:t>
          </a:r>
          <a:br>
            <a:rPr lang="en-US"/>
          </a:br>
          <a:endParaRPr lang="en-US"/>
        </a:p>
      </dgm:t>
    </dgm:pt>
    <dgm:pt modelId="{C7A3C26A-6B27-4162-95FE-2681AF17873E}" type="parTrans" cxnId="{B251D992-1017-45B4-AAD5-9D84AD54330C}">
      <dgm:prSet/>
      <dgm:spPr/>
      <dgm:t>
        <a:bodyPr/>
        <a:lstStyle/>
        <a:p>
          <a:endParaRPr lang="en-US"/>
        </a:p>
      </dgm:t>
    </dgm:pt>
    <dgm:pt modelId="{7F086630-CAA3-47CD-A1D2-1DA09352158A}" type="sibTrans" cxnId="{B251D992-1017-45B4-AAD5-9D84AD54330C}">
      <dgm:prSet/>
      <dgm:spPr/>
      <dgm:t>
        <a:bodyPr/>
        <a:lstStyle/>
        <a:p>
          <a:endParaRPr lang="en-US"/>
        </a:p>
      </dgm:t>
    </dgm:pt>
    <dgm:pt modelId="{D1CEF249-57D9-46D5-8547-CF5969003FF7}">
      <dgm:prSet/>
      <dgm:spPr/>
      <dgm:t>
        <a:bodyPr/>
        <a:lstStyle/>
        <a:p>
          <a:pPr>
            <a:lnSpc>
              <a:spcPct val="100000"/>
            </a:lnSpc>
          </a:pPr>
          <a:r>
            <a:rPr lang="en-US" i="1"/>
            <a:t>Validating: Use body language to s</a:t>
          </a:r>
          <a:r>
            <a:rPr lang="en-US"/>
            <a:t>how appreciation, understanding, and empathy</a:t>
          </a:r>
          <a:br>
            <a:rPr lang="en-US"/>
          </a:br>
          <a:endParaRPr lang="en-US"/>
        </a:p>
      </dgm:t>
    </dgm:pt>
    <dgm:pt modelId="{CBC1FEEB-C007-4F6D-8D99-81B4067C0CAD}" type="parTrans" cxnId="{D840A2F8-098E-4138-8E71-DED75EECB592}">
      <dgm:prSet/>
      <dgm:spPr/>
      <dgm:t>
        <a:bodyPr/>
        <a:lstStyle/>
        <a:p>
          <a:endParaRPr lang="en-US"/>
        </a:p>
      </dgm:t>
    </dgm:pt>
    <dgm:pt modelId="{4908EEA4-B2F9-457A-B0A9-943070CFEF9C}" type="sibTrans" cxnId="{D840A2F8-098E-4138-8E71-DED75EECB592}">
      <dgm:prSet/>
      <dgm:spPr/>
      <dgm:t>
        <a:bodyPr/>
        <a:lstStyle/>
        <a:p>
          <a:endParaRPr lang="en-US"/>
        </a:p>
      </dgm:t>
    </dgm:pt>
    <dgm:pt modelId="{C993812A-16F8-47BF-BC24-B5A6CB34668F}">
      <dgm:prSet/>
      <dgm:spPr/>
      <dgm:t>
        <a:bodyPr/>
        <a:lstStyle/>
        <a:p>
          <a:pPr>
            <a:lnSpc>
              <a:spcPct val="100000"/>
            </a:lnSpc>
          </a:pPr>
          <a:r>
            <a:rPr lang="en-US" i="1"/>
            <a:t>Affirming:</a:t>
          </a:r>
          <a:r>
            <a:rPr lang="en-US"/>
            <a:t> “You are really…passionate, motivated, adventurous..  </a:t>
          </a:r>
        </a:p>
      </dgm:t>
    </dgm:pt>
    <dgm:pt modelId="{7B3F9D39-FCCB-4EB5-B65B-0C298B9A3467}" type="parTrans" cxnId="{92FD7DD6-9400-4140-A892-44B29BD5E300}">
      <dgm:prSet/>
      <dgm:spPr/>
      <dgm:t>
        <a:bodyPr/>
        <a:lstStyle/>
        <a:p>
          <a:endParaRPr lang="en-US"/>
        </a:p>
      </dgm:t>
    </dgm:pt>
    <dgm:pt modelId="{27969677-BD57-4593-A5EF-62969CF5BDB5}" type="sibTrans" cxnId="{92FD7DD6-9400-4140-A892-44B29BD5E300}">
      <dgm:prSet/>
      <dgm:spPr/>
      <dgm:t>
        <a:bodyPr/>
        <a:lstStyle/>
        <a:p>
          <a:endParaRPr lang="en-US"/>
        </a:p>
      </dgm:t>
    </dgm:pt>
    <dgm:pt modelId="{2532118D-C97F-4613-BD8D-66CBD4D6D423}" type="pres">
      <dgm:prSet presAssocID="{617A8C80-38A9-4A2B-83B7-612024562656}" presName="root" presStyleCnt="0">
        <dgm:presLayoutVars>
          <dgm:dir/>
          <dgm:resizeHandles val="exact"/>
        </dgm:presLayoutVars>
      </dgm:prSet>
      <dgm:spPr/>
    </dgm:pt>
    <dgm:pt modelId="{5ECB4128-716C-4793-9FD4-6022F6CE2B85}" type="pres">
      <dgm:prSet presAssocID="{51B97D29-5AAF-4688-81F7-D02192F56D32}" presName="compNode" presStyleCnt="0"/>
      <dgm:spPr/>
    </dgm:pt>
    <dgm:pt modelId="{279F3521-B236-4FA6-8880-9B2084273B39}" type="pres">
      <dgm:prSet presAssocID="{51B97D29-5AAF-4688-81F7-D02192F56D32}" presName="bgRect" presStyleLbl="bgShp" presStyleIdx="0" presStyleCnt="4"/>
      <dgm:spPr/>
    </dgm:pt>
    <dgm:pt modelId="{0D9A14BE-F1C9-446B-8612-47CDC5BC4CFD}" type="pres">
      <dgm:prSet presAssocID="{51B97D29-5AAF-4688-81F7-D02192F56D3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at"/>
        </a:ext>
      </dgm:extLst>
    </dgm:pt>
    <dgm:pt modelId="{FC2FA5BB-D26E-4E01-9613-81AC9802DAFB}" type="pres">
      <dgm:prSet presAssocID="{51B97D29-5AAF-4688-81F7-D02192F56D32}" presName="spaceRect" presStyleCnt="0"/>
      <dgm:spPr/>
    </dgm:pt>
    <dgm:pt modelId="{0E7CCCD1-7F87-4B25-8F76-82FE5DC6A082}" type="pres">
      <dgm:prSet presAssocID="{51B97D29-5AAF-4688-81F7-D02192F56D32}" presName="parTx" presStyleLbl="revTx" presStyleIdx="0" presStyleCnt="5">
        <dgm:presLayoutVars>
          <dgm:chMax val="0"/>
          <dgm:chPref val="0"/>
        </dgm:presLayoutVars>
      </dgm:prSet>
      <dgm:spPr/>
    </dgm:pt>
    <dgm:pt modelId="{E375F226-B1F1-4D83-BFE1-ED4C9A4C8525}" type="pres">
      <dgm:prSet presAssocID="{51B97D29-5AAF-4688-81F7-D02192F56D32}" presName="desTx" presStyleLbl="revTx" presStyleIdx="1" presStyleCnt="5">
        <dgm:presLayoutVars/>
      </dgm:prSet>
      <dgm:spPr/>
    </dgm:pt>
    <dgm:pt modelId="{74A4C99E-B467-4CCD-AD4A-7ADDB6609346}" type="pres">
      <dgm:prSet presAssocID="{7ACCF0D1-87A7-48C2-9C21-37DBE2E83B0A}" presName="sibTrans" presStyleCnt="0"/>
      <dgm:spPr/>
    </dgm:pt>
    <dgm:pt modelId="{0229FC69-D943-4DFB-8C6D-B109C69B900A}" type="pres">
      <dgm:prSet presAssocID="{7B999F2F-3FCB-429B-AD28-1BF9C2CE27FC}" presName="compNode" presStyleCnt="0"/>
      <dgm:spPr/>
    </dgm:pt>
    <dgm:pt modelId="{59C789EC-F7DB-4BF1-ABD1-F45D319747FD}" type="pres">
      <dgm:prSet presAssocID="{7B999F2F-3FCB-429B-AD28-1BF9C2CE27FC}" presName="bgRect" presStyleLbl="bgShp" presStyleIdx="1" presStyleCnt="4"/>
      <dgm:spPr/>
    </dgm:pt>
    <dgm:pt modelId="{F8FF159C-F29F-4F32-9022-CD0AEAEE2ECA}" type="pres">
      <dgm:prSet presAssocID="{7B999F2F-3FCB-429B-AD28-1BF9C2CE27FC}"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aptop Secure"/>
        </a:ext>
      </dgm:extLst>
    </dgm:pt>
    <dgm:pt modelId="{19C786F9-A317-48DC-A47B-E51CF0776458}" type="pres">
      <dgm:prSet presAssocID="{7B999F2F-3FCB-429B-AD28-1BF9C2CE27FC}" presName="spaceRect" presStyleCnt="0"/>
      <dgm:spPr/>
    </dgm:pt>
    <dgm:pt modelId="{E9A20E90-02F1-4099-950C-527E98E7F3B8}" type="pres">
      <dgm:prSet presAssocID="{7B999F2F-3FCB-429B-AD28-1BF9C2CE27FC}" presName="parTx" presStyleLbl="revTx" presStyleIdx="2" presStyleCnt="5">
        <dgm:presLayoutVars>
          <dgm:chMax val="0"/>
          <dgm:chPref val="0"/>
        </dgm:presLayoutVars>
      </dgm:prSet>
      <dgm:spPr/>
    </dgm:pt>
    <dgm:pt modelId="{A25865B1-5066-4102-BCDD-0B62C128BA00}" type="pres">
      <dgm:prSet presAssocID="{7F086630-CAA3-47CD-A1D2-1DA09352158A}" presName="sibTrans" presStyleCnt="0"/>
      <dgm:spPr/>
    </dgm:pt>
    <dgm:pt modelId="{D38BFFB1-EACE-4C16-9B4C-E7D7A2EB8220}" type="pres">
      <dgm:prSet presAssocID="{D1CEF249-57D9-46D5-8547-CF5969003FF7}" presName="compNode" presStyleCnt="0"/>
      <dgm:spPr/>
    </dgm:pt>
    <dgm:pt modelId="{FC7632B1-D3F0-4F7D-965F-0ABEFBF7B5A1}" type="pres">
      <dgm:prSet presAssocID="{D1CEF249-57D9-46D5-8547-CF5969003FF7}" presName="bgRect" presStyleLbl="bgShp" presStyleIdx="2" presStyleCnt="4"/>
      <dgm:spPr/>
    </dgm:pt>
    <dgm:pt modelId="{8AF561A8-45C0-4376-A3C9-6031E63EA6A1}" type="pres">
      <dgm:prSet presAssocID="{D1CEF249-57D9-46D5-8547-CF5969003FF7}"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ommunications"/>
        </a:ext>
      </dgm:extLst>
    </dgm:pt>
    <dgm:pt modelId="{5DC765F6-B22F-49E2-954B-3FCF978048D8}" type="pres">
      <dgm:prSet presAssocID="{D1CEF249-57D9-46D5-8547-CF5969003FF7}" presName="spaceRect" presStyleCnt="0"/>
      <dgm:spPr/>
    </dgm:pt>
    <dgm:pt modelId="{8BEDB56C-5034-463C-ABF7-EFE610313C29}" type="pres">
      <dgm:prSet presAssocID="{D1CEF249-57D9-46D5-8547-CF5969003FF7}" presName="parTx" presStyleLbl="revTx" presStyleIdx="3" presStyleCnt="5">
        <dgm:presLayoutVars>
          <dgm:chMax val="0"/>
          <dgm:chPref val="0"/>
        </dgm:presLayoutVars>
      </dgm:prSet>
      <dgm:spPr/>
    </dgm:pt>
    <dgm:pt modelId="{BB432C20-AB2D-4FE3-8EB4-02470CD569AF}" type="pres">
      <dgm:prSet presAssocID="{4908EEA4-B2F9-457A-B0A9-943070CFEF9C}" presName="sibTrans" presStyleCnt="0"/>
      <dgm:spPr/>
    </dgm:pt>
    <dgm:pt modelId="{34279474-B9A6-4C66-A3CB-C0BB81131B3F}" type="pres">
      <dgm:prSet presAssocID="{C993812A-16F8-47BF-BC24-B5A6CB34668F}" presName="compNode" presStyleCnt="0"/>
      <dgm:spPr/>
    </dgm:pt>
    <dgm:pt modelId="{D6BDB15C-AC42-4DC0-ADCC-7E4E4DA5D1BE}" type="pres">
      <dgm:prSet presAssocID="{C993812A-16F8-47BF-BC24-B5A6CB34668F}" presName="bgRect" presStyleLbl="bgShp" presStyleIdx="3" presStyleCnt="4"/>
      <dgm:spPr/>
    </dgm:pt>
    <dgm:pt modelId="{B6E8B993-317C-4F28-8695-0C8098B5D944}" type="pres">
      <dgm:prSet presAssocID="{C993812A-16F8-47BF-BC24-B5A6CB34668F}"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Report Hacked"/>
        </a:ext>
      </dgm:extLst>
    </dgm:pt>
    <dgm:pt modelId="{A4AD8C3F-8FA9-43A9-87DF-E87C550DC73D}" type="pres">
      <dgm:prSet presAssocID="{C993812A-16F8-47BF-BC24-B5A6CB34668F}" presName="spaceRect" presStyleCnt="0"/>
      <dgm:spPr/>
    </dgm:pt>
    <dgm:pt modelId="{CAC868E8-B24F-4E60-B41B-1BB67B3C8A30}" type="pres">
      <dgm:prSet presAssocID="{C993812A-16F8-47BF-BC24-B5A6CB34668F}" presName="parTx" presStyleLbl="revTx" presStyleIdx="4" presStyleCnt="5">
        <dgm:presLayoutVars>
          <dgm:chMax val="0"/>
          <dgm:chPref val="0"/>
        </dgm:presLayoutVars>
      </dgm:prSet>
      <dgm:spPr/>
    </dgm:pt>
  </dgm:ptLst>
  <dgm:cxnLst>
    <dgm:cxn modelId="{F19DD307-1A64-4907-B2B2-4BA3D99703FA}" srcId="{617A8C80-38A9-4A2B-83B7-612024562656}" destId="{51B97D29-5AAF-4688-81F7-D02192F56D32}" srcOrd="0" destOrd="0" parTransId="{624696DC-5F87-4FDF-935F-D50623852132}" sibTransId="{7ACCF0D1-87A7-48C2-9C21-37DBE2E83B0A}"/>
    <dgm:cxn modelId="{CFBEAF14-6BF4-4841-9C99-6BA89A078768}" type="presOf" srcId="{7B999F2F-3FCB-429B-AD28-1BF9C2CE27FC}" destId="{E9A20E90-02F1-4099-950C-527E98E7F3B8}" srcOrd="0" destOrd="0" presId="urn:microsoft.com/office/officeart/2018/2/layout/IconVerticalSolidList"/>
    <dgm:cxn modelId="{15828316-2665-5547-AEAA-6E625A8D6C77}" type="presOf" srcId="{BFE90AAE-6CC1-447B-B34B-B4E362A4A99A}" destId="{E375F226-B1F1-4D83-BFE1-ED4C9A4C8525}" srcOrd="0" destOrd="1" presId="urn:microsoft.com/office/officeart/2018/2/layout/IconVerticalSolidList"/>
    <dgm:cxn modelId="{1C10DC2C-F703-D647-A98E-150C0F4FB39C}" type="presOf" srcId="{D8811AB1-E6D3-4989-A1E0-4D42A8523598}" destId="{E375F226-B1F1-4D83-BFE1-ED4C9A4C8525}" srcOrd="0" destOrd="0" presId="urn:microsoft.com/office/officeart/2018/2/layout/IconVerticalSolidList"/>
    <dgm:cxn modelId="{6CD65F35-9CD2-47FB-ACD0-34D8016DABDA}" srcId="{51B97D29-5AAF-4688-81F7-D02192F56D32}" destId="{BFE90AAE-6CC1-447B-B34B-B4E362A4A99A}" srcOrd="1" destOrd="0" parTransId="{DC13C103-B397-4E88-9E3F-58A5B328C976}" sibTransId="{859E9FC8-09BE-4865-9F69-8B6506EAB48C}"/>
    <dgm:cxn modelId="{927B404F-69AB-4C3C-8D79-332718C3DB22}" srcId="{51B97D29-5AAF-4688-81F7-D02192F56D32}" destId="{D8811AB1-E6D3-4989-A1E0-4D42A8523598}" srcOrd="0" destOrd="0" parTransId="{815E719F-52FA-4CD7-B965-621E5D33323F}" sibTransId="{CC3E18EB-33A5-4320-A7C0-9A416CFAFD63}"/>
    <dgm:cxn modelId="{2967A06D-B9E6-B849-AF99-DCE2187948BE}" type="presOf" srcId="{C993812A-16F8-47BF-BC24-B5A6CB34668F}" destId="{CAC868E8-B24F-4E60-B41B-1BB67B3C8A30}" srcOrd="0" destOrd="0" presId="urn:microsoft.com/office/officeart/2018/2/layout/IconVerticalSolidList"/>
    <dgm:cxn modelId="{1686DA85-6763-EF4F-B2FF-29C9213C2432}" type="presOf" srcId="{617A8C80-38A9-4A2B-83B7-612024562656}" destId="{2532118D-C97F-4613-BD8D-66CBD4D6D423}" srcOrd="0" destOrd="0" presId="urn:microsoft.com/office/officeart/2018/2/layout/IconVerticalSolidList"/>
    <dgm:cxn modelId="{9539E791-DC8B-A84D-B0C2-79A047705A3C}" type="presOf" srcId="{D1CEF249-57D9-46D5-8547-CF5969003FF7}" destId="{8BEDB56C-5034-463C-ABF7-EFE610313C29}" srcOrd="0" destOrd="0" presId="urn:microsoft.com/office/officeart/2018/2/layout/IconVerticalSolidList"/>
    <dgm:cxn modelId="{B251D992-1017-45B4-AAD5-9D84AD54330C}" srcId="{617A8C80-38A9-4A2B-83B7-612024562656}" destId="{7B999F2F-3FCB-429B-AD28-1BF9C2CE27FC}" srcOrd="1" destOrd="0" parTransId="{C7A3C26A-6B27-4162-95FE-2681AF17873E}" sibTransId="{7F086630-CAA3-47CD-A1D2-1DA09352158A}"/>
    <dgm:cxn modelId="{92FD7DD6-9400-4140-A892-44B29BD5E300}" srcId="{617A8C80-38A9-4A2B-83B7-612024562656}" destId="{C993812A-16F8-47BF-BC24-B5A6CB34668F}" srcOrd="3" destOrd="0" parTransId="{7B3F9D39-FCCB-4EB5-B65B-0C298B9A3467}" sibTransId="{27969677-BD57-4593-A5EF-62969CF5BDB5}"/>
    <dgm:cxn modelId="{7DCCE6ED-E335-B342-ACA2-54B473742DF8}" type="presOf" srcId="{51B97D29-5AAF-4688-81F7-D02192F56D32}" destId="{0E7CCCD1-7F87-4B25-8F76-82FE5DC6A082}" srcOrd="0" destOrd="0" presId="urn:microsoft.com/office/officeart/2018/2/layout/IconVerticalSolidList"/>
    <dgm:cxn modelId="{D840A2F8-098E-4138-8E71-DED75EECB592}" srcId="{617A8C80-38A9-4A2B-83B7-612024562656}" destId="{D1CEF249-57D9-46D5-8547-CF5969003FF7}" srcOrd="2" destOrd="0" parTransId="{CBC1FEEB-C007-4F6D-8D99-81B4067C0CAD}" sibTransId="{4908EEA4-B2F9-457A-B0A9-943070CFEF9C}"/>
    <dgm:cxn modelId="{A379848E-BE8B-EE40-9820-E2E2EBF2DD4A}" type="presParOf" srcId="{2532118D-C97F-4613-BD8D-66CBD4D6D423}" destId="{5ECB4128-716C-4793-9FD4-6022F6CE2B85}" srcOrd="0" destOrd="0" presId="urn:microsoft.com/office/officeart/2018/2/layout/IconVerticalSolidList"/>
    <dgm:cxn modelId="{AADB4443-2E1C-7048-B36B-24DC2E2B3CAD}" type="presParOf" srcId="{5ECB4128-716C-4793-9FD4-6022F6CE2B85}" destId="{279F3521-B236-4FA6-8880-9B2084273B39}" srcOrd="0" destOrd="0" presId="urn:microsoft.com/office/officeart/2018/2/layout/IconVerticalSolidList"/>
    <dgm:cxn modelId="{BC3C520A-93E2-6446-BA37-4ABE7A70F573}" type="presParOf" srcId="{5ECB4128-716C-4793-9FD4-6022F6CE2B85}" destId="{0D9A14BE-F1C9-446B-8612-47CDC5BC4CFD}" srcOrd="1" destOrd="0" presId="urn:microsoft.com/office/officeart/2018/2/layout/IconVerticalSolidList"/>
    <dgm:cxn modelId="{E12F1C07-E844-564D-8FDD-36D44A7F13D7}" type="presParOf" srcId="{5ECB4128-716C-4793-9FD4-6022F6CE2B85}" destId="{FC2FA5BB-D26E-4E01-9613-81AC9802DAFB}" srcOrd="2" destOrd="0" presId="urn:microsoft.com/office/officeart/2018/2/layout/IconVerticalSolidList"/>
    <dgm:cxn modelId="{D3AEE4EE-22E0-8F43-B319-7B110D3A35D7}" type="presParOf" srcId="{5ECB4128-716C-4793-9FD4-6022F6CE2B85}" destId="{0E7CCCD1-7F87-4B25-8F76-82FE5DC6A082}" srcOrd="3" destOrd="0" presId="urn:microsoft.com/office/officeart/2018/2/layout/IconVerticalSolidList"/>
    <dgm:cxn modelId="{359F18BE-EF10-9E4D-A203-8A36F6E38279}" type="presParOf" srcId="{5ECB4128-716C-4793-9FD4-6022F6CE2B85}" destId="{E375F226-B1F1-4D83-BFE1-ED4C9A4C8525}" srcOrd="4" destOrd="0" presId="urn:microsoft.com/office/officeart/2018/2/layout/IconVerticalSolidList"/>
    <dgm:cxn modelId="{4CD81CE9-C77D-FF4D-9808-0B98C0942DD3}" type="presParOf" srcId="{2532118D-C97F-4613-BD8D-66CBD4D6D423}" destId="{74A4C99E-B467-4CCD-AD4A-7ADDB6609346}" srcOrd="1" destOrd="0" presId="urn:microsoft.com/office/officeart/2018/2/layout/IconVerticalSolidList"/>
    <dgm:cxn modelId="{DB0B64C6-F361-5744-9638-9BF53863D644}" type="presParOf" srcId="{2532118D-C97F-4613-BD8D-66CBD4D6D423}" destId="{0229FC69-D943-4DFB-8C6D-B109C69B900A}" srcOrd="2" destOrd="0" presId="urn:microsoft.com/office/officeart/2018/2/layout/IconVerticalSolidList"/>
    <dgm:cxn modelId="{65F0EBBF-95F0-7841-A217-6F6B854B3544}" type="presParOf" srcId="{0229FC69-D943-4DFB-8C6D-B109C69B900A}" destId="{59C789EC-F7DB-4BF1-ABD1-F45D319747FD}" srcOrd="0" destOrd="0" presId="urn:microsoft.com/office/officeart/2018/2/layout/IconVerticalSolidList"/>
    <dgm:cxn modelId="{F99DE73A-3288-AB49-80D1-75D26CDE92AD}" type="presParOf" srcId="{0229FC69-D943-4DFB-8C6D-B109C69B900A}" destId="{F8FF159C-F29F-4F32-9022-CD0AEAEE2ECA}" srcOrd="1" destOrd="0" presId="urn:microsoft.com/office/officeart/2018/2/layout/IconVerticalSolidList"/>
    <dgm:cxn modelId="{3057EEF5-9BFE-CA43-B6EE-323BE88C8D93}" type="presParOf" srcId="{0229FC69-D943-4DFB-8C6D-B109C69B900A}" destId="{19C786F9-A317-48DC-A47B-E51CF0776458}" srcOrd="2" destOrd="0" presId="urn:microsoft.com/office/officeart/2018/2/layout/IconVerticalSolidList"/>
    <dgm:cxn modelId="{6C453BAE-960D-D245-90FC-DE6A4B06E4F5}" type="presParOf" srcId="{0229FC69-D943-4DFB-8C6D-B109C69B900A}" destId="{E9A20E90-02F1-4099-950C-527E98E7F3B8}" srcOrd="3" destOrd="0" presId="urn:microsoft.com/office/officeart/2018/2/layout/IconVerticalSolidList"/>
    <dgm:cxn modelId="{E2AE554E-A4AA-084E-9BDF-4DB80F4F03BA}" type="presParOf" srcId="{2532118D-C97F-4613-BD8D-66CBD4D6D423}" destId="{A25865B1-5066-4102-BCDD-0B62C128BA00}" srcOrd="3" destOrd="0" presId="urn:microsoft.com/office/officeart/2018/2/layout/IconVerticalSolidList"/>
    <dgm:cxn modelId="{341F9057-113E-4E43-B67F-315B64BEC1E8}" type="presParOf" srcId="{2532118D-C97F-4613-BD8D-66CBD4D6D423}" destId="{D38BFFB1-EACE-4C16-9B4C-E7D7A2EB8220}" srcOrd="4" destOrd="0" presId="urn:microsoft.com/office/officeart/2018/2/layout/IconVerticalSolidList"/>
    <dgm:cxn modelId="{0401A450-F16A-594A-A4E6-38F284A34319}" type="presParOf" srcId="{D38BFFB1-EACE-4C16-9B4C-E7D7A2EB8220}" destId="{FC7632B1-D3F0-4F7D-965F-0ABEFBF7B5A1}" srcOrd="0" destOrd="0" presId="urn:microsoft.com/office/officeart/2018/2/layout/IconVerticalSolidList"/>
    <dgm:cxn modelId="{0435CCF0-0198-CF49-9E82-F52C19EEEB66}" type="presParOf" srcId="{D38BFFB1-EACE-4C16-9B4C-E7D7A2EB8220}" destId="{8AF561A8-45C0-4376-A3C9-6031E63EA6A1}" srcOrd="1" destOrd="0" presId="urn:microsoft.com/office/officeart/2018/2/layout/IconVerticalSolidList"/>
    <dgm:cxn modelId="{EBD0827A-0E2A-ED4F-B5CB-51803CCF067C}" type="presParOf" srcId="{D38BFFB1-EACE-4C16-9B4C-E7D7A2EB8220}" destId="{5DC765F6-B22F-49E2-954B-3FCF978048D8}" srcOrd="2" destOrd="0" presId="urn:microsoft.com/office/officeart/2018/2/layout/IconVerticalSolidList"/>
    <dgm:cxn modelId="{2EAC4CA9-EE15-5747-B8B5-14D5CE482368}" type="presParOf" srcId="{D38BFFB1-EACE-4C16-9B4C-E7D7A2EB8220}" destId="{8BEDB56C-5034-463C-ABF7-EFE610313C29}" srcOrd="3" destOrd="0" presId="urn:microsoft.com/office/officeart/2018/2/layout/IconVerticalSolidList"/>
    <dgm:cxn modelId="{A302F06F-212F-6348-8D99-A8E6E5BB3F74}" type="presParOf" srcId="{2532118D-C97F-4613-BD8D-66CBD4D6D423}" destId="{BB432C20-AB2D-4FE3-8EB4-02470CD569AF}" srcOrd="5" destOrd="0" presId="urn:microsoft.com/office/officeart/2018/2/layout/IconVerticalSolidList"/>
    <dgm:cxn modelId="{02C9006C-2945-0E4F-9A92-BD702872CB48}" type="presParOf" srcId="{2532118D-C97F-4613-BD8D-66CBD4D6D423}" destId="{34279474-B9A6-4C66-A3CB-C0BB81131B3F}" srcOrd="6" destOrd="0" presId="urn:microsoft.com/office/officeart/2018/2/layout/IconVerticalSolidList"/>
    <dgm:cxn modelId="{3ECE433B-7027-9541-BED8-A06E548CADAE}" type="presParOf" srcId="{34279474-B9A6-4C66-A3CB-C0BB81131B3F}" destId="{D6BDB15C-AC42-4DC0-ADCC-7E4E4DA5D1BE}" srcOrd="0" destOrd="0" presId="urn:microsoft.com/office/officeart/2018/2/layout/IconVerticalSolidList"/>
    <dgm:cxn modelId="{088BBFB7-1078-5144-BDD2-76AD309DEFEA}" type="presParOf" srcId="{34279474-B9A6-4C66-A3CB-C0BB81131B3F}" destId="{B6E8B993-317C-4F28-8695-0C8098B5D944}" srcOrd="1" destOrd="0" presId="urn:microsoft.com/office/officeart/2018/2/layout/IconVerticalSolidList"/>
    <dgm:cxn modelId="{DEA4792C-CDB6-024F-AA16-C57BF67B56DF}" type="presParOf" srcId="{34279474-B9A6-4C66-A3CB-C0BB81131B3F}" destId="{A4AD8C3F-8FA9-43A9-87DF-E87C550DC73D}" srcOrd="2" destOrd="0" presId="urn:microsoft.com/office/officeart/2018/2/layout/IconVerticalSolidList"/>
    <dgm:cxn modelId="{F7A8CACB-815F-5747-A482-670607E71C21}" type="presParOf" srcId="{34279474-B9A6-4C66-A3CB-C0BB81131B3F}" destId="{CAC868E8-B24F-4E60-B41B-1BB67B3C8A3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D7E36689-7618-49FE-8BAF-E6AF5E6BAD15}" type="doc">
      <dgm:prSet loTypeId="urn:microsoft.com/office/officeart/2018/2/layout/IconLabelDescriptionList" loCatId="icon" qsTypeId="urn:microsoft.com/office/officeart/2005/8/quickstyle/simple1" qsCatId="simple" csTypeId="urn:microsoft.com/office/officeart/2018/5/colors/Iconchunking_neutralbg_colorful5" csCatId="colorful" phldr="1"/>
      <dgm:spPr/>
      <dgm:t>
        <a:bodyPr/>
        <a:lstStyle/>
        <a:p>
          <a:endParaRPr lang="en-US"/>
        </a:p>
      </dgm:t>
    </dgm:pt>
    <dgm:pt modelId="{78035706-AE1C-4CC8-AAD6-9BE6CD7BA735}">
      <dgm:prSet/>
      <dgm:spPr/>
      <dgm:t>
        <a:bodyPr/>
        <a:lstStyle/>
        <a:p>
          <a:pPr>
            <a:lnSpc>
              <a:spcPct val="100000"/>
            </a:lnSpc>
            <a:defRPr b="1"/>
          </a:pPr>
          <a:r>
            <a:rPr lang="en-US" b="1" dirty="0"/>
            <a:t>Client Role:  </a:t>
          </a:r>
          <a:r>
            <a:rPr lang="en-US" dirty="0"/>
            <a:t>Talk about your professional goals and plans. Spend a few minutes sharing that with a partner.  </a:t>
          </a:r>
          <a:br>
            <a:rPr lang="en-US" dirty="0"/>
          </a:br>
          <a:endParaRPr lang="en-US" dirty="0"/>
        </a:p>
        <a:p>
          <a:pPr>
            <a:lnSpc>
              <a:spcPct val="100000"/>
            </a:lnSpc>
            <a:defRPr b="1"/>
          </a:pPr>
          <a:endParaRPr lang="en-US" dirty="0"/>
        </a:p>
        <a:p>
          <a:pPr>
            <a:lnSpc>
              <a:spcPct val="100000"/>
            </a:lnSpc>
            <a:defRPr b="1"/>
          </a:pPr>
          <a:r>
            <a:rPr lang="en-US" dirty="0"/>
            <a:t>Describe your professionals goals, what you want to get from the class, what you bring to the class, and your interests and hobbies.</a:t>
          </a:r>
        </a:p>
      </dgm:t>
    </dgm:pt>
    <dgm:pt modelId="{54C1E1F0-9FA5-4DC0-AAA6-C104242B88A2}" type="parTrans" cxnId="{252B4598-C70C-4EB7-BB45-1ACDBBD7E05F}">
      <dgm:prSet/>
      <dgm:spPr/>
      <dgm:t>
        <a:bodyPr/>
        <a:lstStyle/>
        <a:p>
          <a:endParaRPr lang="en-US"/>
        </a:p>
      </dgm:t>
    </dgm:pt>
    <dgm:pt modelId="{A9E62A11-DC78-4B77-B529-596CEE9B3686}" type="sibTrans" cxnId="{252B4598-C70C-4EB7-BB45-1ACDBBD7E05F}">
      <dgm:prSet/>
      <dgm:spPr/>
      <dgm:t>
        <a:bodyPr/>
        <a:lstStyle/>
        <a:p>
          <a:endParaRPr lang="en-US"/>
        </a:p>
      </dgm:t>
    </dgm:pt>
    <dgm:pt modelId="{78EBFBDD-5559-4818-925A-F746028F8154}">
      <dgm:prSet/>
      <dgm:spPr/>
      <dgm:t>
        <a:bodyPr/>
        <a:lstStyle/>
        <a:p>
          <a:pPr>
            <a:lnSpc>
              <a:spcPct val="100000"/>
            </a:lnSpc>
            <a:defRPr b="1"/>
          </a:pPr>
          <a:r>
            <a:rPr lang="en-US" b="1" dirty="0"/>
            <a:t>Counselor/Coach Role: </a:t>
          </a:r>
          <a:r>
            <a:rPr lang="en-US" dirty="0"/>
            <a:t> One at a time practice:</a:t>
          </a:r>
        </a:p>
      </dgm:t>
    </dgm:pt>
    <dgm:pt modelId="{B516CCE6-3873-4A1B-B823-FE202AFA6D1F}" type="parTrans" cxnId="{B50751DE-F0E7-4D2F-A6D2-5A9928B90F61}">
      <dgm:prSet/>
      <dgm:spPr/>
      <dgm:t>
        <a:bodyPr/>
        <a:lstStyle/>
        <a:p>
          <a:endParaRPr lang="en-US"/>
        </a:p>
      </dgm:t>
    </dgm:pt>
    <dgm:pt modelId="{26274A49-63C9-4ACF-BA61-6BD95FB2F427}" type="sibTrans" cxnId="{B50751DE-F0E7-4D2F-A6D2-5A9928B90F61}">
      <dgm:prSet/>
      <dgm:spPr/>
      <dgm:t>
        <a:bodyPr/>
        <a:lstStyle/>
        <a:p>
          <a:endParaRPr lang="en-US"/>
        </a:p>
      </dgm:t>
    </dgm:pt>
    <dgm:pt modelId="{044C45B0-272D-48B1-9DBA-5AFF31AFCBCE}">
      <dgm:prSet custT="1"/>
      <dgm:spPr/>
      <dgm:t>
        <a:bodyPr/>
        <a:lstStyle/>
        <a:p>
          <a:pPr>
            <a:lnSpc>
              <a:spcPct val="100000"/>
            </a:lnSpc>
          </a:pPr>
          <a:r>
            <a:rPr lang="en-US" sz="1050" dirty="0"/>
            <a:t>Non verbal listening and encouragement</a:t>
          </a:r>
        </a:p>
      </dgm:t>
    </dgm:pt>
    <dgm:pt modelId="{9F35EA74-1F82-45A8-9602-BEDDBD50EE77}" type="parTrans" cxnId="{EDA461AD-1E5F-45D5-AECD-0037EBBD7C46}">
      <dgm:prSet/>
      <dgm:spPr/>
      <dgm:t>
        <a:bodyPr/>
        <a:lstStyle/>
        <a:p>
          <a:endParaRPr lang="en-US"/>
        </a:p>
      </dgm:t>
    </dgm:pt>
    <dgm:pt modelId="{E9B00ED3-956F-4AE7-AE50-5C50A0B3F4DC}" type="sibTrans" cxnId="{EDA461AD-1E5F-45D5-AECD-0037EBBD7C46}">
      <dgm:prSet/>
      <dgm:spPr/>
      <dgm:t>
        <a:bodyPr/>
        <a:lstStyle/>
        <a:p>
          <a:endParaRPr lang="en-US"/>
        </a:p>
      </dgm:t>
    </dgm:pt>
    <dgm:pt modelId="{4E1BD247-4D06-E646-A758-6BAB05AB0D9A}">
      <dgm:prSet custT="1"/>
      <dgm:spPr/>
      <dgm:t>
        <a:bodyPr/>
        <a:lstStyle/>
        <a:p>
          <a:pPr>
            <a:lnSpc>
              <a:spcPct val="100000"/>
            </a:lnSpc>
          </a:pPr>
          <a:r>
            <a:rPr lang="en-US" sz="1050" dirty="0"/>
            <a:t>Take brief notes</a:t>
          </a:r>
        </a:p>
      </dgm:t>
    </dgm:pt>
    <dgm:pt modelId="{8ECEE782-3A0C-6E41-9221-221D45362E19}" type="parTrans" cxnId="{A6AE2EBA-A106-7E44-BBA7-914561C19779}">
      <dgm:prSet/>
      <dgm:spPr/>
      <dgm:t>
        <a:bodyPr/>
        <a:lstStyle/>
        <a:p>
          <a:endParaRPr lang="en-US"/>
        </a:p>
      </dgm:t>
    </dgm:pt>
    <dgm:pt modelId="{05B00779-A970-1D42-938C-920AD213B3E8}" type="sibTrans" cxnId="{A6AE2EBA-A106-7E44-BBA7-914561C19779}">
      <dgm:prSet/>
      <dgm:spPr/>
      <dgm:t>
        <a:bodyPr/>
        <a:lstStyle/>
        <a:p>
          <a:endParaRPr lang="en-US"/>
        </a:p>
      </dgm:t>
    </dgm:pt>
    <dgm:pt modelId="{E3076EF6-4042-244F-9AE6-A3CAB56C4A6F}">
      <dgm:prSet custT="1"/>
      <dgm:spPr/>
      <dgm:t>
        <a:bodyPr/>
        <a:lstStyle/>
        <a:p>
          <a:pPr>
            <a:lnSpc>
              <a:spcPct val="100000"/>
            </a:lnSpc>
          </a:pPr>
          <a:r>
            <a:rPr lang="en-US" sz="1050" dirty="0"/>
            <a:t>Confirm what you hear (don’t say “If I heard you right…”)</a:t>
          </a:r>
        </a:p>
      </dgm:t>
    </dgm:pt>
    <dgm:pt modelId="{7723FA7A-0509-3749-9920-C2EB95DC7566}" type="parTrans" cxnId="{5EAE1A6B-4952-B243-BE5C-A162CB41A8B0}">
      <dgm:prSet/>
      <dgm:spPr/>
      <dgm:t>
        <a:bodyPr/>
        <a:lstStyle/>
        <a:p>
          <a:endParaRPr lang="en-US"/>
        </a:p>
      </dgm:t>
    </dgm:pt>
    <dgm:pt modelId="{AB834F17-F1B4-A94B-A709-1DE58AF60ED8}" type="sibTrans" cxnId="{5EAE1A6B-4952-B243-BE5C-A162CB41A8B0}">
      <dgm:prSet/>
      <dgm:spPr/>
      <dgm:t>
        <a:bodyPr/>
        <a:lstStyle/>
        <a:p>
          <a:endParaRPr lang="en-US"/>
        </a:p>
      </dgm:t>
    </dgm:pt>
    <dgm:pt modelId="{7B6E94EE-9349-E148-B3C3-FDD6C19185CE}">
      <dgm:prSet custT="1"/>
      <dgm:spPr/>
      <dgm:t>
        <a:bodyPr/>
        <a:lstStyle/>
        <a:p>
          <a:pPr>
            <a:lnSpc>
              <a:spcPct val="100000"/>
            </a:lnSpc>
          </a:pPr>
          <a:r>
            <a:rPr lang="en-US" sz="1050" dirty="0"/>
            <a:t>Don’t ask questions or steer the conversation</a:t>
          </a:r>
        </a:p>
      </dgm:t>
    </dgm:pt>
    <dgm:pt modelId="{00AFE001-1411-A94C-A85A-97E988C253A4}" type="parTrans" cxnId="{B037EFC5-53F7-244F-A661-DCD860846D66}">
      <dgm:prSet/>
      <dgm:spPr/>
      <dgm:t>
        <a:bodyPr/>
        <a:lstStyle/>
        <a:p>
          <a:endParaRPr lang="en-US"/>
        </a:p>
      </dgm:t>
    </dgm:pt>
    <dgm:pt modelId="{4A33C7F5-C1D3-C346-AC50-0687C4B84576}" type="sibTrans" cxnId="{B037EFC5-53F7-244F-A661-DCD860846D66}">
      <dgm:prSet/>
      <dgm:spPr/>
      <dgm:t>
        <a:bodyPr/>
        <a:lstStyle/>
        <a:p>
          <a:endParaRPr lang="en-US"/>
        </a:p>
      </dgm:t>
    </dgm:pt>
    <dgm:pt modelId="{524E4360-7F2D-AA4B-8BE4-E9CF7221A390}">
      <dgm:prSet custT="1"/>
      <dgm:spPr/>
      <dgm:t>
        <a:bodyPr/>
        <a:lstStyle/>
        <a:p>
          <a:pPr>
            <a:lnSpc>
              <a:spcPct val="100000"/>
            </a:lnSpc>
          </a:pPr>
          <a:r>
            <a:rPr lang="en-US" sz="1050" dirty="0"/>
            <a:t>Do say “tell me more about…”</a:t>
          </a:r>
        </a:p>
      </dgm:t>
    </dgm:pt>
    <dgm:pt modelId="{D7EE453B-2702-2E4E-9315-316A50BE98E2}" type="parTrans" cxnId="{8C84CAD8-F97E-D041-A56B-4B651F405DB5}">
      <dgm:prSet/>
      <dgm:spPr/>
      <dgm:t>
        <a:bodyPr/>
        <a:lstStyle/>
        <a:p>
          <a:endParaRPr lang="en-US"/>
        </a:p>
      </dgm:t>
    </dgm:pt>
    <dgm:pt modelId="{5F9C1E74-2D98-4048-8FB3-A34B7D76B403}" type="sibTrans" cxnId="{8C84CAD8-F97E-D041-A56B-4B651F405DB5}">
      <dgm:prSet/>
      <dgm:spPr/>
      <dgm:t>
        <a:bodyPr/>
        <a:lstStyle/>
        <a:p>
          <a:endParaRPr lang="en-US"/>
        </a:p>
      </dgm:t>
    </dgm:pt>
    <dgm:pt modelId="{060DD225-4577-274A-BDA5-5BAAE4E7AE1A}">
      <dgm:prSet custT="1"/>
      <dgm:spPr/>
      <dgm:t>
        <a:bodyPr/>
        <a:lstStyle/>
        <a:p>
          <a:pPr>
            <a:lnSpc>
              <a:spcPct val="100000"/>
            </a:lnSpc>
          </a:pPr>
          <a:r>
            <a:rPr lang="en-US" sz="1050"/>
            <a:t>Do summarize</a:t>
          </a:r>
          <a:endParaRPr lang="en-US" sz="1050" dirty="0"/>
        </a:p>
      </dgm:t>
    </dgm:pt>
    <dgm:pt modelId="{57DFDD65-8C32-4F42-8E21-4A34C46F2EA9}" type="parTrans" cxnId="{34424152-B3E3-4246-A1F3-6F43AA1B9AB9}">
      <dgm:prSet/>
      <dgm:spPr/>
      <dgm:t>
        <a:bodyPr/>
        <a:lstStyle/>
        <a:p>
          <a:endParaRPr lang="en-US"/>
        </a:p>
      </dgm:t>
    </dgm:pt>
    <dgm:pt modelId="{BEFBCB44-E2AF-264B-A7F5-CF4229DDA17C}" type="sibTrans" cxnId="{34424152-B3E3-4246-A1F3-6F43AA1B9AB9}">
      <dgm:prSet/>
      <dgm:spPr/>
      <dgm:t>
        <a:bodyPr/>
        <a:lstStyle/>
        <a:p>
          <a:endParaRPr lang="en-US"/>
        </a:p>
      </dgm:t>
    </dgm:pt>
    <dgm:pt modelId="{27813897-7EC5-D04F-816E-6D648048D972}">
      <dgm:prSet custT="1"/>
      <dgm:spPr/>
      <dgm:t>
        <a:bodyPr/>
        <a:lstStyle/>
        <a:p>
          <a:pPr>
            <a:lnSpc>
              <a:spcPct val="100000"/>
            </a:lnSpc>
          </a:pPr>
          <a:r>
            <a:rPr lang="en-US" sz="1050" dirty="0"/>
            <a:t>Help them see their best selves and unique contributions! </a:t>
          </a:r>
        </a:p>
      </dgm:t>
    </dgm:pt>
    <dgm:pt modelId="{10EC36B8-4C07-114D-9774-646BEE01F4E9}" type="parTrans" cxnId="{C94D7732-6014-5549-ACAB-95A93E2A1084}">
      <dgm:prSet/>
      <dgm:spPr/>
      <dgm:t>
        <a:bodyPr/>
        <a:lstStyle/>
        <a:p>
          <a:endParaRPr lang="en-US"/>
        </a:p>
      </dgm:t>
    </dgm:pt>
    <dgm:pt modelId="{17A4478B-EE8D-1441-9127-59A67B212541}" type="sibTrans" cxnId="{C94D7732-6014-5549-ACAB-95A93E2A1084}">
      <dgm:prSet/>
      <dgm:spPr/>
      <dgm:t>
        <a:bodyPr/>
        <a:lstStyle/>
        <a:p>
          <a:endParaRPr lang="en-US"/>
        </a:p>
      </dgm:t>
    </dgm:pt>
    <dgm:pt modelId="{14CD4E58-2B86-4C3E-A7D1-888E442FC353}" type="pres">
      <dgm:prSet presAssocID="{D7E36689-7618-49FE-8BAF-E6AF5E6BAD15}" presName="root" presStyleCnt="0">
        <dgm:presLayoutVars>
          <dgm:dir/>
          <dgm:resizeHandles val="exact"/>
        </dgm:presLayoutVars>
      </dgm:prSet>
      <dgm:spPr/>
    </dgm:pt>
    <dgm:pt modelId="{D5EA199D-A909-4804-8F60-E5CFE117085B}" type="pres">
      <dgm:prSet presAssocID="{78035706-AE1C-4CC8-AAD6-9BE6CD7BA735}" presName="compNode" presStyleCnt="0"/>
      <dgm:spPr/>
    </dgm:pt>
    <dgm:pt modelId="{44C7E186-4076-47C9-AB91-143B33C40EC4}" type="pres">
      <dgm:prSet presAssocID="{78035706-AE1C-4CC8-AAD6-9BE6CD7BA735}"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ard Room"/>
        </a:ext>
      </dgm:extLst>
    </dgm:pt>
    <dgm:pt modelId="{5876AFB9-F0AE-473E-A910-B1A4F2040C29}" type="pres">
      <dgm:prSet presAssocID="{78035706-AE1C-4CC8-AAD6-9BE6CD7BA735}" presName="iconSpace" presStyleCnt="0"/>
      <dgm:spPr/>
    </dgm:pt>
    <dgm:pt modelId="{7B04F30E-1F74-494D-85BB-1DA5B5AB4550}" type="pres">
      <dgm:prSet presAssocID="{78035706-AE1C-4CC8-AAD6-9BE6CD7BA735}" presName="parTx" presStyleLbl="revTx" presStyleIdx="0" presStyleCnt="4" custScaleX="125853" custScaleY="155271" custLinFactNeighborX="10443" custLinFactNeighborY="10520">
        <dgm:presLayoutVars>
          <dgm:chMax val="0"/>
          <dgm:chPref val="0"/>
        </dgm:presLayoutVars>
      </dgm:prSet>
      <dgm:spPr/>
    </dgm:pt>
    <dgm:pt modelId="{499FA339-F602-44CF-BC76-BE1359F1C4C4}" type="pres">
      <dgm:prSet presAssocID="{78035706-AE1C-4CC8-AAD6-9BE6CD7BA735}" presName="txSpace" presStyleCnt="0"/>
      <dgm:spPr/>
    </dgm:pt>
    <dgm:pt modelId="{09B81C75-1105-46C3-B13A-023F7C863397}" type="pres">
      <dgm:prSet presAssocID="{78035706-AE1C-4CC8-AAD6-9BE6CD7BA735}" presName="desTx" presStyleLbl="revTx" presStyleIdx="1" presStyleCnt="4">
        <dgm:presLayoutVars/>
      </dgm:prSet>
      <dgm:spPr/>
    </dgm:pt>
    <dgm:pt modelId="{8A6F968C-307E-4949-8850-46502D70C156}" type="pres">
      <dgm:prSet presAssocID="{A9E62A11-DC78-4B77-B529-596CEE9B3686}" presName="sibTrans" presStyleCnt="0"/>
      <dgm:spPr/>
    </dgm:pt>
    <dgm:pt modelId="{7A0DED1C-227D-410C-BCAB-CCDDD467302E}" type="pres">
      <dgm:prSet presAssocID="{78EBFBDD-5559-4818-925A-F746028F8154}" presName="compNode" presStyleCnt="0"/>
      <dgm:spPr/>
    </dgm:pt>
    <dgm:pt modelId="{C480D918-C3EF-4BDE-89C0-6FD290CD5A78}" type="pres">
      <dgm:prSet presAssocID="{78EBFBDD-5559-4818-925A-F746028F8154}" presName="iconRect" presStyleLbl="node1" presStyleIdx="1" presStyleCnt="2" custLinFactNeighborX="-1398" custLinFactNeighborY="-25736"/>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User"/>
        </a:ext>
      </dgm:extLst>
    </dgm:pt>
    <dgm:pt modelId="{A010C2F5-9611-4AE2-A39C-17968FCD13AD}" type="pres">
      <dgm:prSet presAssocID="{78EBFBDD-5559-4818-925A-F746028F8154}" presName="iconSpace" presStyleCnt="0"/>
      <dgm:spPr/>
    </dgm:pt>
    <dgm:pt modelId="{AD79198C-31BC-4F02-AA73-36AA8960B266}" type="pres">
      <dgm:prSet presAssocID="{78EBFBDD-5559-4818-925A-F746028F8154}" presName="parTx" presStyleLbl="revTx" presStyleIdx="2" presStyleCnt="4" custLinFactNeighborX="-674" custLinFactNeighborY="-18743">
        <dgm:presLayoutVars>
          <dgm:chMax val="0"/>
          <dgm:chPref val="0"/>
        </dgm:presLayoutVars>
      </dgm:prSet>
      <dgm:spPr/>
    </dgm:pt>
    <dgm:pt modelId="{2B2DD07B-FA76-4FE6-A50D-46E610FD983B}" type="pres">
      <dgm:prSet presAssocID="{78EBFBDD-5559-4818-925A-F746028F8154}" presName="txSpace" presStyleCnt="0"/>
      <dgm:spPr/>
    </dgm:pt>
    <dgm:pt modelId="{AAC2058D-835E-42FA-88B1-49D8ECDDF5E8}" type="pres">
      <dgm:prSet presAssocID="{78EBFBDD-5559-4818-925A-F746028F8154}" presName="desTx" presStyleLbl="revTx" presStyleIdx="3" presStyleCnt="4" custScaleX="96762" custScaleY="2000000" custLinFactY="-700000" custLinFactNeighborX="-3949" custLinFactNeighborY="-707542">
        <dgm:presLayoutVars/>
      </dgm:prSet>
      <dgm:spPr/>
    </dgm:pt>
  </dgm:ptLst>
  <dgm:cxnLst>
    <dgm:cxn modelId="{CB0F5529-36EE-0F40-9358-7A257A501825}" type="presOf" srcId="{7B6E94EE-9349-E148-B3C3-FDD6C19185CE}" destId="{AAC2058D-835E-42FA-88B1-49D8ECDDF5E8}" srcOrd="0" destOrd="3" presId="urn:microsoft.com/office/officeart/2018/2/layout/IconLabelDescriptionList"/>
    <dgm:cxn modelId="{C94D7732-6014-5549-ACAB-95A93E2A1084}" srcId="{78EBFBDD-5559-4818-925A-F746028F8154}" destId="{27813897-7EC5-D04F-816E-6D648048D972}" srcOrd="6" destOrd="0" parTransId="{10EC36B8-4C07-114D-9774-646BEE01F4E9}" sibTransId="{17A4478B-EE8D-1441-9127-59A67B212541}"/>
    <dgm:cxn modelId="{60069F3C-2345-45B9-99C8-CD0AC1EB48B8}" type="presOf" srcId="{78EBFBDD-5559-4818-925A-F746028F8154}" destId="{AD79198C-31BC-4F02-AA73-36AA8960B266}" srcOrd="0" destOrd="0" presId="urn:microsoft.com/office/officeart/2018/2/layout/IconLabelDescriptionList"/>
    <dgm:cxn modelId="{34424152-B3E3-4246-A1F3-6F43AA1B9AB9}" srcId="{78EBFBDD-5559-4818-925A-F746028F8154}" destId="{060DD225-4577-274A-BDA5-5BAAE4E7AE1A}" srcOrd="5" destOrd="0" parTransId="{57DFDD65-8C32-4F42-8E21-4A34C46F2EA9}" sibTransId="{BEFBCB44-E2AF-264B-A7F5-CF4229DDA17C}"/>
    <dgm:cxn modelId="{B09ACF60-00C4-49D5-95D7-618513545135}" type="presOf" srcId="{044C45B0-272D-48B1-9DBA-5AFF31AFCBCE}" destId="{AAC2058D-835E-42FA-88B1-49D8ECDDF5E8}" srcOrd="0" destOrd="0" presId="urn:microsoft.com/office/officeart/2018/2/layout/IconLabelDescriptionList"/>
    <dgm:cxn modelId="{5EAE1A6B-4952-B243-BE5C-A162CB41A8B0}" srcId="{78EBFBDD-5559-4818-925A-F746028F8154}" destId="{E3076EF6-4042-244F-9AE6-A3CAB56C4A6F}" srcOrd="2" destOrd="0" parTransId="{7723FA7A-0509-3749-9920-C2EB95DC7566}" sibTransId="{AB834F17-F1B4-A94B-A709-1DE58AF60ED8}"/>
    <dgm:cxn modelId="{832B4B6F-03BB-374A-A004-3F626A2798D2}" type="presOf" srcId="{27813897-7EC5-D04F-816E-6D648048D972}" destId="{AAC2058D-835E-42FA-88B1-49D8ECDDF5E8}" srcOrd="0" destOrd="6" presId="urn:microsoft.com/office/officeart/2018/2/layout/IconLabelDescriptionList"/>
    <dgm:cxn modelId="{C25D448C-1565-4BF1-A2DB-416550B5212F}" type="presOf" srcId="{D7E36689-7618-49FE-8BAF-E6AF5E6BAD15}" destId="{14CD4E58-2B86-4C3E-A7D1-888E442FC353}" srcOrd="0" destOrd="0" presId="urn:microsoft.com/office/officeart/2018/2/layout/IconLabelDescriptionList"/>
    <dgm:cxn modelId="{252B4598-C70C-4EB7-BB45-1ACDBBD7E05F}" srcId="{D7E36689-7618-49FE-8BAF-E6AF5E6BAD15}" destId="{78035706-AE1C-4CC8-AAD6-9BE6CD7BA735}" srcOrd="0" destOrd="0" parTransId="{54C1E1F0-9FA5-4DC0-AAA6-C104242B88A2}" sibTransId="{A9E62A11-DC78-4B77-B529-596CEE9B3686}"/>
    <dgm:cxn modelId="{EDA461AD-1E5F-45D5-AECD-0037EBBD7C46}" srcId="{78EBFBDD-5559-4818-925A-F746028F8154}" destId="{044C45B0-272D-48B1-9DBA-5AFF31AFCBCE}" srcOrd="0" destOrd="0" parTransId="{9F35EA74-1F82-45A8-9602-BEDDBD50EE77}" sibTransId="{E9B00ED3-956F-4AE7-AE50-5C50A0B3F4DC}"/>
    <dgm:cxn modelId="{D654F1AE-01C7-42BF-9D7D-CED32260AC24}" type="presOf" srcId="{78035706-AE1C-4CC8-AAD6-9BE6CD7BA735}" destId="{7B04F30E-1F74-494D-85BB-1DA5B5AB4550}" srcOrd="0" destOrd="0" presId="urn:microsoft.com/office/officeart/2018/2/layout/IconLabelDescriptionList"/>
    <dgm:cxn modelId="{A6AE2EBA-A106-7E44-BBA7-914561C19779}" srcId="{78EBFBDD-5559-4818-925A-F746028F8154}" destId="{4E1BD247-4D06-E646-A758-6BAB05AB0D9A}" srcOrd="1" destOrd="0" parTransId="{8ECEE782-3A0C-6E41-9221-221D45362E19}" sibTransId="{05B00779-A970-1D42-938C-920AD213B3E8}"/>
    <dgm:cxn modelId="{164879C4-88D8-7D4F-8220-A448A90C529E}" type="presOf" srcId="{E3076EF6-4042-244F-9AE6-A3CAB56C4A6F}" destId="{AAC2058D-835E-42FA-88B1-49D8ECDDF5E8}" srcOrd="0" destOrd="2" presId="urn:microsoft.com/office/officeart/2018/2/layout/IconLabelDescriptionList"/>
    <dgm:cxn modelId="{B037EFC5-53F7-244F-A661-DCD860846D66}" srcId="{78EBFBDD-5559-4818-925A-F746028F8154}" destId="{7B6E94EE-9349-E148-B3C3-FDD6C19185CE}" srcOrd="3" destOrd="0" parTransId="{00AFE001-1411-A94C-A85A-97E988C253A4}" sibTransId="{4A33C7F5-C1D3-C346-AC50-0687C4B84576}"/>
    <dgm:cxn modelId="{EE3264CC-E0C4-8F4E-9F97-5F39751A0FA3}" type="presOf" srcId="{524E4360-7F2D-AA4B-8BE4-E9CF7221A390}" destId="{AAC2058D-835E-42FA-88B1-49D8ECDDF5E8}" srcOrd="0" destOrd="4" presId="urn:microsoft.com/office/officeart/2018/2/layout/IconLabelDescriptionList"/>
    <dgm:cxn modelId="{8C84CAD8-F97E-D041-A56B-4B651F405DB5}" srcId="{78EBFBDD-5559-4818-925A-F746028F8154}" destId="{524E4360-7F2D-AA4B-8BE4-E9CF7221A390}" srcOrd="4" destOrd="0" parTransId="{D7EE453B-2702-2E4E-9315-316A50BE98E2}" sibTransId="{5F9C1E74-2D98-4048-8FB3-A34B7D76B403}"/>
    <dgm:cxn modelId="{DE4472DA-4570-5D4D-AE61-186BD3C561E2}" type="presOf" srcId="{060DD225-4577-274A-BDA5-5BAAE4E7AE1A}" destId="{AAC2058D-835E-42FA-88B1-49D8ECDDF5E8}" srcOrd="0" destOrd="5" presId="urn:microsoft.com/office/officeart/2018/2/layout/IconLabelDescriptionList"/>
    <dgm:cxn modelId="{B50751DE-F0E7-4D2F-A6D2-5A9928B90F61}" srcId="{D7E36689-7618-49FE-8BAF-E6AF5E6BAD15}" destId="{78EBFBDD-5559-4818-925A-F746028F8154}" srcOrd="1" destOrd="0" parTransId="{B516CCE6-3873-4A1B-B823-FE202AFA6D1F}" sibTransId="{26274A49-63C9-4ACF-BA61-6BD95FB2F427}"/>
    <dgm:cxn modelId="{909ADBEF-70BA-E24E-99C3-69C6ACEB9953}" type="presOf" srcId="{4E1BD247-4D06-E646-A758-6BAB05AB0D9A}" destId="{AAC2058D-835E-42FA-88B1-49D8ECDDF5E8}" srcOrd="0" destOrd="1" presId="urn:microsoft.com/office/officeart/2018/2/layout/IconLabelDescriptionList"/>
    <dgm:cxn modelId="{F354B26B-A2BD-40A9-9209-BC9D826A099B}" type="presParOf" srcId="{14CD4E58-2B86-4C3E-A7D1-888E442FC353}" destId="{D5EA199D-A909-4804-8F60-E5CFE117085B}" srcOrd="0" destOrd="0" presId="urn:microsoft.com/office/officeart/2018/2/layout/IconLabelDescriptionList"/>
    <dgm:cxn modelId="{4EFDA4C7-188E-43B4-B361-AA9FAA90CC26}" type="presParOf" srcId="{D5EA199D-A909-4804-8F60-E5CFE117085B}" destId="{44C7E186-4076-47C9-AB91-143B33C40EC4}" srcOrd="0" destOrd="0" presId="urn:microsoft.com/office/officeart/2018/2/layout/IconLabelDescriptionList"/>
    <dgm:cxn modelId="{B1B4B815-E260-449B-AB6C-81D8C55F1AE0}" type="presParOf" srcId="{D5EA199D-A909-4804-8F60-E5CFE117085B}" destId="{5876AFB9-F0AE-473E-A910-B1A4F2040C29}" srcOrd="1" destOrd="0" presId="urn:microsoft.com/office/officeart/2018/2/layout/IconLabelDescriptionList"/>
    <dgm:cxn modelId="{FEFD9431-F0B0-4104-8853-2274292182DD}" type="presParOf" srcId="{D5EA199D-A909-4804-8F60-E5CFE117085B}" destId="{7B04F30E-1F74-494D-85BB-1DA5B5AB4550}" srcOrd="2" destOrd="0" presId="urn:microsoft.com/office/officeart/2018/2/layout/IconLabelDescriptionList"/>
    <dgm:cxn modelId="{0DD28540-77E9-460D-9630-9FF0BBAC6015}" type="presParOf" srcId="{D5EA199D-A909-4804-8F60-E5CFE117085B}" destId="{499FA339-F602-44CF-BC76-BE1359F1C4C4}" srcOrd="3" destOrd="0" presId="urn:microsoft.com/office/officeart/2018/2/layout/IconLabelDescriptionList"/>
    <dgm:cxn modelId="{FD9A3F92-517C-425E-BEF6-290256BDDC45}" type="presParOf" srcId="{D5EA199D-A909-4804-8F60-E5CFE117085B}" destId="{09B81C75-1105-46C3-B13A-023F7C863397}" srcOrd="4" destOrd="0" presId="urn:microsoft.com/office/officeart/2018/2/layout/IconLabelDescriptionList"/>
    <dgm:cxn modelId="{3987100B-DADB-4D64-923C-787DA2A55D10}" type="presParOf" srcId="{14CD4E58-2B86-4C3E-A7D1-888E442FC353}" destId="{8A6F968C-307E-4949-8850-46502D70C156}" srcOrd="1" destOrd="0" presId="urn:microsoft.com/office/officeart/2018/2/layout/IconLabelDescriptionList"/>
    <dgm:cxn modelId="{CADBE9ED-0E31-448B-882E-FFF7ACC9A541}" type="presParOf" srcId="{14CD4E58-2B86-4C3E-A7D1-888E442FC353}" destId="{7A0DED1C-227D-410C-BCAB-CCDDD467302E}" srcOrd="2" destOrd="0" presId="urn:microsoft.com/office/officeart/2018/2/layout/IconLabelDescriptionList"/>
    <dgm:cxn modelId="{B723917B-C32B-4221-8F4F-4418CE559671}" type="presParOf" srcId="{7A0DED1C-227D-410C-BCAB-CCDDD467302E}" destId="{C480D918-C3EF-4BDE-89C0-6FD290CD5A78}" srcOrd="0" destOrd="0" presId="urn:microsoft.com/office/officeart/2018/2/layout/IconLabelDescriptionList"/>
    <dgm:cxn modelId="{268DF34C-FD31-427E-800B-B3347E7C0FFC}" type="presParOf" srcId="{7A0DED1C-227D-410C-BCAB-CCDDD467302E}" destId="{A010C2F5-9611-4AE2-A39C-17968FCD13AD}" srcOrd="1" destOrd="0" presId="urn:microsoft.com/office/officeart/2018/2/layout/IconLabelDescriptionList"/>
    <dgm:cxn modelId="{B821DBD8-90C8-4FCB-97D8-934B2AB39FEF}" type="presParOf" srcId="{7A0DED1C-227D-410C-BCAB-CCDDD467302E}" destId="{AD79198C-31BC-4F02-AA73-36AA8960B266}" srcOrd="2" destOrd="0" presId="urn:microsoft.com/office/officeart/2018/2/layout/IconLabelDescriptionList"/>
    <dgm:cxn modelId="{2BDB510D-8209-438A-A435-4D2FF36DA0E2}" type="presParOf" srcId="{7A0DED1C-227D-410C-BCAB-CCDDD467302E}" destId="{2B2DD07B-FA76-4FE6-A50D-46E610FD983B}" srcOrd="3" destOrd="0" presId="urn:microsoft.com/office/officeart/2018/2/layout/IconLabelDescriptionList"/>
    <dgm:cxn modelId="{3ABEE830-1839-4E2A-8DC4-50BEA585CB2E}" type="presParOf" srcId="{7A0DED1C-227D-410C-BCAB-CCDDD467302E}" destId="{AAC2058D-835E-42FA-88B1-49D8ECDDF5E8}"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C82274-AEE6-4096-84B9-BC5FDA6961AE}">
      <dsp:nvSpPr>
        <dsp:cNvPr id="0" name=""/>
        <dsp:cNvSpPr/>
      </dsp:nvSpPr>
      <dsp:spPr>
        <a:xfrm>
          <a:off x="591954" y="557713"/>
          <a:ext cx="1098000" cy="1098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182698E-A0F0-4E8B-BC85-5D15D4F537F7}">
      <dsp:nvSpPr>
        <dsp:cNvPr id="0" name=""/>
        <dsp:cNvSpPr/>
      </dsp:nvSpPr>
      <dsp:spPr>
        <a:xfrm>
          <a:off x="825954" y="791713"/>
          <a:ext cx="630000" cy="63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A57333-248A-4257-BF19-FE5F8283FD42}">
      <dsp:nvSpPr>
        <dsp:cNvPr id="0" name=""/>
        <dsp:cNvSpPr/>
      </dsp:nvSpPr>
      <dsp:spPr>
        <a:xfrm>
          <a:off x="240954" y="199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Name</a:t>
          </a:r>
        </a:p>
      </dsp:txBody>
      <dsp:txXfrm>
        <a:off x="240954" y="1997713"/>
        <a:ext cx="1800000" cy="720000"/>
      </dsp:txXfrm>
    </dsp:sp>
    <dsp:sp modelId="{73DC6754-5B37-4D62-BBF4-6EF45722EE25}">
      <dsp:nvSpPr>
        <dsp:cNvPr id="0" name=""/>
        <dsp:cNvSpPr/>
      </dsp:nvSpPr>
      <dsp:spPr>
        <a:xfrm>
          <a:off x="2706954" y="557713"/>
          <a:ext cx="1098000" cy="1098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34A3241-10F7-4FBA-BFD5-B96ACCBC7692}">
      <dsp:nvSpPr>
        <dsp:cNvPr id="0" name=""/>
        <dsp:cNvSpPr/>
      </dsp:nvSpPr>
      <dsp:spPr>
        <a:xfrm>
          <a:off x="2940954" y="791713"/>
          <a:ext cx="630000" cy="63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1965156-A596-4F2F-AA10-8F6996DD3911}">
      <dsp:nvSpPr>
        <dsp:cNvPr id="0" name=""/>
        <dsp:cNvSpPr/>
      </dsp:nvSpPr>
      <dsp:spPr>
        <a:xfrm>
          <a:off x="2355954" y="199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How to pronounce your name</a:t>
          </a:r>
        </a:p>
      </dsp:txBody>
      <dsp:txXfrm>
        <a:off x="2355954" y="1997713"/>
        <a:ext cx="1800000" cy="720000"/>
      </dsp:txXfrm>
    </dsp:sp>
    <dsp:sp modelId="{D9DCAF56-B602-4B9C-8D69-6324D53DF2AE}">
      <dsp:nvSpPr>
        <dsp:cNvPr id="0" name=""/>
        <dsp:cNvSpPr/>
      </dsp:nvSpPr>
      <dsp:spPr>
        <a:xfrm>
          <a:off x="4821954" y="557713"/>
          <a:ext cx="1098000" cy="1098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35B085-3F53-4330-B9A5-7B235FE44FAF}">
      <dsp:nvSpPr>
        <dsp:cNvPr id="0" name=""/>
        <dsp:cNvSpPr/>
      </dsp:nvSpPr>
      <dsp:spPr>
        <a:xfrm>
          <a:off x="5055954" y="791713"/>
          <a:ext cx="630000" cy="63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43D94E4-59DA-464B-84B4-B2BB725DA5B4}">
      <dsp:nvSpPr>
        <dsp:cNvPr id="0" name=""/>
        <dsp:cNvSpPr/>
      </dsp:nvSpPr>
      <dsp:spPr>
        <a:xfrm>
          <a:off x="4470954" y="199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How to remember your name</a:t>
          </a:r>
        </a:p>
      </dsp:txBody>
      <dsp:txXfrm>
        <a:off x="4470954" y="1997713"/>
        <a:ext cx="1800000" cy="720000"/>
      </dsp:txXfrm>
    </dsp:sp>
    <dsp:sp modelId="{DCB3F5C1-EBF2-4AD3-B305-AB97C2594B23}">
      <dsp:nvSpPr>
        <dsp:cNvPr id="0" name=""/>
        <dsp:cNvSpPr/>
      </dsp:nvSpPr>
      <dsp:spPr>
        <a:xfrm>
          <a:off x="1649454" y="3167713"/>
          <a:ext cx="1098000" cy="1098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7429E4A-373C-4934-A01C-05CC0500CFC5}">
      <dsp:nvSpPr>
        <dsp:cNvPr id="0" name=""/>
        <dsp:cNvSpPr/>
      </dsp:nvSpPr>
      <dsp:spPr>
        <a:xfrm>
          <a:off x="1883454" y="3401713"/>
          <a:ext cx="630000" cy="63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A136636-0890-47E8-8C1D-4B4E84BEDE18}">
      <dsp:nvSpPr>
        <dsp:cNvPr id="0" name=""/>
        <dsp:cNvSpPr/>
      </dsp:nvSpPr>
      <dsp:spPr>
        <a:xfrm>
          <a:off x="1298454" y="460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Major (underline it if you’re certain)</a:t>
          </a:r>
        </a:p>
      </dsp:txBody>
      <dsp:txXfrm>
        <a:off x="1298454" y="4607713"/>
        <a:ext cx="1800000" cy="720000"/>
      </dsp:txXfrm>
    </dsp:sp>
    <dsp:sp modelId="{163AF282-E61F-4E08-976B-83768596AF48}">
      <dsp:nvSpPr>
        <dsp:cNvPr id="0" name=""/>
        <dsp:cNvSpPr/>
      </dsp:nvSpPr>
      <dsp:spPr>
        <a:xfrm>
          <a:off x="3764454" y="3167713"/>
          <a:ext cx="1098000" cy="1098000"/>
        </a:xfrm>
        <a:prstGeom prst="ellipse">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E64FE8B-62C8-4CC5-9784-8FA67D6A1DFF}">
      <dsp:nvSpPr>
        <dsp:cNvPr id="0" name=""/>
        <dsp:cNvSpPr/>
      </dsp:nvSpPr>
      <dsp:spPr>
        <a:xfrm>
          <a:off x="3998454" y="3401713"/>
          <a:ext cx="630000" cy="630000"/>
        </a:xfrm>
        <a:prstGeom prst="rect">
          <a:avLst/>
        </a:prstGeom>
        <a:blipFill>
          <a:blip xmlns:r="http://schemas.openxmlformats.org/officeDocument/2006/relationships"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786887C-54D0-4EED-A7B3-33B4202A3353}">
      <dsp:nvSpPr>
        <dsp:cNvPr id="0" name=""/>
        <dsp:cNvSpPr/>
      </dsp:nvSpPr>
      <dsp:spPr>
        <a:xfrm>
          <a:off x="3413454" y="4607713"/>
          <a:ext cx="180000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a:lnSpc>
              <a:spcPct val="90000"/>
            </a:lnSpc>
            <a:spcBef>
              <a:spcPct val="0"/>
            </a:spcBef>
            <a:spcAft>
              <a:spcPct val="35000"/>
            </a:spcAft>
            <a:buNone/>
            <a:defRPr cap="all"/>
          </a:pPr>
          <a:r>
            <a:rPr lang="en-US" sz="1700" kern="1200"/>
            <a:t>Interests </a:t>
          </a:r>
        </a:p>
      </dsp:txBody>
      <dsp:txXfrm>
        <a:off x="3413454" y="4607713"/>
        <a:ext cx="1800000" cy="7200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2D2432-A86B-4F63-BD20-E5B097B6E08A}">
      <dsp:nvSpPr>
        <dsp:cNvPr id="0" name=""/>
        <dsp:cNvSpPr/>
      </dsp:nvSpPr>
      <dsp:spPr>
        <a:xfrm>
          <a:off x="0" y="2442"/>
          <a:ext cx="6511908"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3B1DE5-8F48-4AB8-8785-F26E543AB00A}">
      <dsp:nvSpPr>
        <dsp:cNvPr id="0" name=""/>
        <dsp:cNvSpPr/>
      </dsp:nvSpPr>
      <dsp:spPr>
        <a:xfrm>
          <a:off x="374497" y="280994"/>
          <a:ext cx="680904" cy="6809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E6A9141-158B-4B09-AD2D-5AA74C24620E}">
      <dsp:nvSpPr>
        <dsp:cNvPr id="0" name=""/>
        <dsp:cNvSpPr/>
      </dsp:nvSpPr>
      <dsp:spPr>
        <a:xfrm>
          <a:off x="1429899" y="2442"/>
          <a:ext cx="5082008"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US" sz="2200" kern="1200"/>
            <a:t>Why does this matter? </a:t>
          </a:r>
        </a:p>
      </dsp:txBody>
      <dsp:txXfrm>
        <a:off x="1429899" y="2442"/>
        <a:ext cx="5082008" cy="1238008"/>
      </dsp:txXfrm>
    </dsp:sp>
    <dsp:sp modelId="{96B1C8BE-AB42-40DC-A8C0-D9DF23DF6291}">
      <dsp:nvSpPr>
        <dsp:cNvPr id="0" name=""/>
        <dsp:cNvSpPr/>
      </dsp:nvSpPr>
      <dsp:spPr>
        <a:xfrm>
          <a:off x="0" y="1549953"/>
          <a:ext cx="6511908"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EA5890A-E487-4685-AEAB-5FDA5B06B89B}">
      <dsp:nvSpPr>
        <dsp:cNvPr id="0" name=""/>
        <dsp:cNvSpPr/>
      </dsp:nvSpPr>
      <dsp:spPr>
        <a:xfrm>
          <a:off x="374497" y="1828505"/>
          <a:ext cx="680904" cy="6809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82DE243-25CC-4959-8891-138D4582F23C}">
      <dsp:nvSpPr>
        <dsp:cNvPr id="0" name=""/>
        <dsp:cNvSpPr/>
      </dsp:nvSpPr>
      <dsp:spPr>
        <a:xfrm>
          <a:off x="1429899" y="1549953"/>
          <a:ext cx="5082008"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US" sz="2200" kern="1200"/>
            <a:t>Is it easy? </a:t>
          </a:r>
        </a:p>
      </dsp:txBody>
      <dsp:txXfrm>
        <a:off x="1429899" y="1549953"/>
        <a:ext cx="5082008" cy="1238008"/>
      </dsp:txXfrm>
    </dsp:sp>
    <dsp:sp modelId="{40E1D5B9-74C3-4D28-AC7C-6875B4D08FFF}">
      <dsp:nvSpPr>
        <dsp:cNvPr id="0" name=""/>
        <dsp:cNvSpPr/>
      </dsp:nvSpPr>
      <dsp:spPr>
        <a:xfrm>
          <a:off x="0" y="3097464"/>
          <a:ext cx="6511908"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0B89377-7025-49BF-89A7-50F3138A1C44}">
      <dsp:nvSpPr>
        <dsp:cNvPr id="0" name=""/>
        <dsp:cNvSpPr/>
      </dsp:nvSpPr>
      <dsp:spPr>
        <a:xfrm>
          <a:off x="374497" y="3376015"/>
          <a:ext cx="680904" cy="6809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DB1FE80-3F90-4449-A245-85524BA05197}">
      <dsp:nvSpPr>
        <dsp:cNvPr id="0" name=""/>
        <dsp:cNvSpPr/>
      </dsp:nvSpPr>
      <dsp:spPr>
        <a:xfrm>
          <a:off x="1429899" y="3097464"/>
          <a:ext cx="5082008"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US" sz="2200" kern="1200"/>
            <a:t>What are the basics?</a:t>
          </a:r>
        </a:p>
      </dsp:txBody>
      <dsp:txXfrm>
        <a:off x="1429899" y="3097464"/>
        <a:ext cx="5082008" cy="1238008"/>
      </dsp:txXfrm>
    </dsp:sp>
    <dsp:sp modelId="{557E6F93-E757-4DD5-B408-BEFD6ED28F4B}">
      <dsp:nvSpPr>
        <dsp:cNvPr id="0" name=""/>
        <dsp:cNvSpPr/>
      </dsp:nvSpPr>
      <dsp:spPr>
        <a:xfrm>
          <a:off x="0" y="4644974"/>
          <a:ext cx="6511908"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764BA7A-6854-44F0-85F1-71275F4FBF6F}">
      <dsp:nvSpPr>
        <dsp:cNvPr id="0" name=""/>
        <dsp:cNvSpPr/>
      </dsp:nvSpPr>
      <dsp:spPr>
        <a:xfrm>
          <a:off x="374497" y="4923526"/>
          <a:ext cx="680904" cy="6809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7EB7DF1-4115-48DC-8C77-82388B1723F0}">
      <dsp:nvSpPr>
        <dsp:cNvPr id="0" name=""/>
        <dsp:cNvSpPr/>
      </dsp:nvSpPr>
      <dsp:spPr>
        <a:xfrm>
          <a:off x="1429899" y="4644974"/>
          <a:ext cx="5082008"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977900">
            <a:lnSpc>
              <a:spcPct val="90000"/>
            </a:lnSpc>
            <a:spcBef>
              <a:spcPct val="0"/>
            </a:spcBef>
            <a:spcAft>
              <a:spcPct val="35000"/>
            </a:spcAft>
            <a:buNone/>
          </a:pPr>
          <a:r>
            <a:rPr lang="en-US" sz="2200" kern="1200"/>
            <a:t>Is it worth thinking about ahead of time or practicing? </a:t>
          </a:r>
        </a:p>
      </dsp:txBody>
      <dsp:txXfrm>
        <a:off x="1429899" y="4644974"/>
        <a:ext cx="5082008" cy="123800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A1E674-AFC9-7348-BDD6-1E5B7F8758EC}">
      <dsp:nvSpPr>
        <dsp:cNvPr id="0" name=""/>
        <dsp:cNvSpPr/>
      </dsp:nvSpPr>
      <dsp:spPr>
        <a:xfrm>
          <a:off x="0" y="814598"/>
          <a:ext cx="6262009" cy="73593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a:t>Think of a time when you were meeting with a health professional and, right from the introduction, it didn’t feel right. </a:t>
          </a:r>
        </a:p>
      </dsp:txBody>
      <dsp:txXfrm>
        <a:off x="35925" y="850523"/>
        <a:ext cx="6190159" cy="664080"/>
      </dsp:txXfrm>
    </dsp:sp>
    <dsp:sp modelId="{536DDCC3-6C4D-B74B-9F1C-C3DA3BF6E0BC}">
      <dsp:nvSpPr>
        <dsp:cNvPr id="0" name=""/>
        <dsp:cNvSpPr/>
      </dsp:nvSpPr>
      <dsp:spPr>
        <a:xfrm>
          <a:off x="0" y="1599488"/>
          <a:ext cx="6262009" cy="73593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a:t>Think about your first interaction with the people in your life. Did those first impression shape the way you view these people today?</a:t>
          </a:r>
        </a:p>
      </dsp:txBody>
      <dsp:txXfrm>
        <a:off x="35925" y="1635413"/>
        <a:ext cx="6190159" cy="664080"/>
      </dsp:txXfrm>
    </dsp:sp>
    <dsp:sp modelId="{500EB181-3661-2746-84C9-2E8663C83914}">
      <dsp:nvSpPr>
        <dsp:cNvPr id="0" name=""/>
        <dsp:cNvSpPr/>
      </dsp:nvSpPr>
      <dsp:spPr>
        <a:xfrm>
          <a:off x="0" y="2384378"/>
          <a:ext cx="6262009" cy="73593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a:t>Think of a time a health professional’s introduction immediately  made you feel great. </a:t>
          </a:r>
        </a:p>
      </dsp:txBody>
      <dsp:txXfrm>
        <a:off x="35925" y="2420303"/>
        <a:ext cx="6190159" cy="664080"/>
      </dsp:txXfrm>
    </dsp:sp>
    <dsp:sp modelId="{6D165137-78EA-7B4E-864A-EB7F8ACD4C69}">
      <dsp:nvSpPr>
        <dsp:cNvPr id="0" name=""/>
        <dsp:cNvSpPr/>
      </dsp:nvSpPr>
      <dsp:spPr>
        <a:xfrm>
          <a:off x="0" y="3169268"/>
          <a:ext cx="6262009" cy="73593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a:t>As professionals, what feelings are we going for? </a:t>
          </a:r>
        </a:p>
      </dsp:txBody>
      <dsp:txXfrm>
        <a:off x="35925" y="3205193"/>
        <a:ext cx="6190159" cy="664080"/>
      </dsp:txXfrm>
    </dsp:sp>
    <dsp:sp modelId="{81BE2A5E-A656-324D-8BFB-A6059C376F92}">
      <dsp:nvSpPr>
        <dsp:cNvPr id="0" name=""/>
        <dsp:cNvSpPr/>
      </dsp:nvSpPr>
      <dsp:spPr>
        <a:xfrm>
          <a:off x="0" y="3954159"/>
          <a:ext cx="6262009" cy="73593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100000"/>
            </a:lnSpc>
            <a:spcBef>
              <a:spcPct val="0"/>
            </a:spcBef>
            <a:spcAft>
              <a:spcPct val="35000"/>
            </a:spcAft>
            <a:buNone/>
          </a:pPr>
          <a:r>
            <a:rPr lang="en-US" sz="1700" kern="1200"/>
            <a:t>How can we impart these feelings? </a:t>
          </a:r>
        </a:p>
      </dsp:txBody>
      <dsp:txXfrm>
        <a:off x="35925" y="3990084"/>
        <a:ext cx="6190159" cy="66408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A1DB2E-DBFB-4F6A-B194-1974AF440CFB}">
      <dsp:nvSpPr>
        <dsp:cNvPr id="0" name=""/>
        <dsp:cNvSpPr/>
      </dsp:nvSpPr>
      <dsp:spPr>
        <a:xfrm>
          <a:off x="0" y="2442"/>
          <a:ext cx="6511908"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18B68AE-849F-4667-B9EA-E42C374E7F8B}">
      <dsp:nvSpPr>
        <dsp:cNvPr id="0" name=""/>
        <dsp:cNvSpPr/>
      </dsp:nvSpPr>
      <dsp:spPr>
        <a:xfrm>
          <a:off x="374497" y="280994"/>
          <a:ext cx="680904" cy="6809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7102E9-9DBF-45A4-882C-FFE57B1578B2}">
      <dsp:nvSpPr>
        <dsp:cNvPr id="0" name=""/>
        <dsp:cNvSpPr/>
      </dsp:nvSpPr>
      <dsp:spPr>
        <a:xfrm>
          <a:off x="1429899" y="2442"/>
          <a:ext cx="5082008"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711200">
            <a:lnSpc>
              <a:spcPct val="100000"/>
            </a:lnSpc>
            <a:spcBef>
              <a:spcPct val="0"/>
            </a:spcBef>
            <a:spcAft>
              <a:spcPct val="35000"/>
            </a:spcAft>
            <a:buNone/>
          </a:pPr>
          <a:r>
            <a:rPr lang="en-US" sz="1600" kern="1200"/>
            <a:t>Your introduction and conclusion are your tools you will use to capture your audience’s attention and to leave a lasting impression with them. </a:t>
          </a:r>
        </a:p>
      </dsp:txBody>
      <dsp:txXfrm>
        <a:off x="1429899" y="2442"/>
        <a:ext cx="5082008" cy="1238008"/>
      </dsp:txXfrm>
    </dsp:sp>
    <dsp:sp modelId="{48D3EA7F-C453-40B4-A85D-B552B03C84DC}">
      <dsp:nvSpPr>
        <dsp:cNvPr id="0" name=""/>
        <dsp:cNvSpPr/>
      </dsp:nvSpPr>
      <dsp:spPr>
        <a:xfrm>
          <a:off x="0" y="1549953"/>
          <a:ext cx="6511908"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DE3E4A4-5978-4D33-A7D4-FB07844645E2}">
      <dsp:nvSpPr>
        <dsp:cNvPr id="0" name=""/>
        <dsp:cNvSpPr/>
      </dsp:nvSpPr>
      <dsp:spPr>
        <a:xfrm>
          <a:off x="374497" y="1828505"/>
          <a:ext cx="680904" cy="6809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40FB8979-258E-4F53-879D-0B8F8DEF866E}">
      <dsp:nvSpPr>
        <dsp:cNvPr id="0" name=""/>
        <dsp:cNvSpPr/>
      </dsp:nvSpPr>
      <dsp:spPr>
        <a:xfrm>
          <a:off x="1429899" y="1549953"/>
          <a:ext cx="5082008"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711200">
            <a:lnSpc>
              <a:spcPct val="100000"/>
            </a:lnSpc>
            <a:spcBef>
              <a:spcPct val="0"/>
            </a:spcBef>
            <a:spcAft>
              <a:spcPct val="35000"/>
            </a:spcAft>
            <a:buNone/>
          </a:pPr>
          <a:r>
            <a:rPr lang="en-US" sz="1600" kern="1200"/>
            <a:t>Introductions = first impression, credibility, and can prepare the audience what they will hear in a speech. </a:t>
          </a:r>
        </a:p>
      </dsp:txBody>
      <dsp:txXfrm>
        <a:off x="1429899" y="1549953"/>
        <a:ext cx="5082008" cy="1238008"/>
      </dsp:txXfrm>
    </dsp:sp>
    <dsp:sp modelId="{FE2C5B20-F593-4E4D-9552-0579E4838EF0}">
      <dsp:nvSpPr>
        <dsp:cNvPr id="0" name=""/>
        <dsp:cNvSpPr/>
      </dsp:nvSpPr>
      <dsp:spPr>
        <a:xfrm>
          <a:off x="0" y="3097464"/>
          <a:ext cx="6511908"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3CAB716-36C4-4427-B0B6-7B92F73B3972}">
      <dsp:nvSpPr>
        <dsp:cNvPr id="0" name=""/>
        <dsp:cNvSpPr/>
      </dsp:nvSpPr>
      <dsp:spPr>
        <a:xfrm>
          <a:off x="374497" y="3376015"/>
          <a:ext cx="680904" cy="6809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BC7A7C-05E4-4121-B9EA-E2C8AC60C05D}">
      <dsp:nvSpPr>
        <dsp:cNvPr id="0" name=""/>
        <dsp:cNvSpPr/>
      </dsp:nvSpPr>
      <dsp:spPr>
        <a:xfrm>
          <a:off x="1429899" y="3097464"/>
          <a:ext cx="5082008"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711200">
            <a:lnSpc>
              <a:spcPct val="100000"/>
            </a:lnSpc>
            <a:spcBef>
              <a:spcPct val="0"/>
            </a:spcBef>
            <a:spcAft>
              <a:spcPct val="35000"/>
            </a:spcAft>
            <a:buNone/>
          </a:pPr>
          <a:r>
            <a:rPr lang="en-US" sz="1600" kern="1200"/>
            <a:t>The way you open up and introduce yourself will set the tone of the interview: friendly or unfriendly, professional or informal, relaxed or tense, leisurely or rushed.</a:t>
          </a:r>
        </a:p>
      </dsp:txBody>
      <dsp:txXfrm>
        <a:off x="1429899" y="3097464"/>
        <a:ext cx="5082008" cy="1238008"/>
      </dsp:txXfrm>
    </dsp:sp>
    <dsp:sp modelId="{2327FED4-183E-4A9E-AC6B-8C8DA2430D7E}">
      <dsp:nvSpPr>
        <dsp:cNvPr id="0" name=""/>
        <dsp:cNvSpPr/>
      </dsp:nvSpPr>
      <dsp:spPr>
        <a:xfrm>
          <a:off x="0" y="4644974"/>
          <a:ext cx="6511908"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91CDB77-01E3-4301-8DEE-F29E0E6171B0}">
      <dsp:nvSpPr>
        <dsp:cNvPr id="0" name=""/>
        <dsp:cNvSpPr/>
      </dsp:nvSpPr>
      <dsp:spPr>
        <a:xfrm>
          <a:off x="374497" y="4923526"/>
          <a:ext cx="680904" cy="6809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998BAF0-DF46-4A4B-A8F6-DF47AC6E9B5A}">
      <dsp:nvSpPr>
        <dsp:cNvPr id="0" name=""/>
        <dsp:cNvSpPr/>
      </dsp:nvSpPr>
      <dsp:spPr>
        <a:xfrm>
          <a:off x="1429899" y="4644974"/>
          <a:ext cx="2930358"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711200">
            <a:lnSpc>
              <a:spcPct val="100000"/>
            </a:lnSpc>
            <a:spcBef>
              <a:spcPct val="0"/>
            </a:spcBef>
            <a:spcAft>
              <a:spcPct val="35000"/>
            </a:spcAft>
            <a:buNone/>
          </a:pPr>
          <a:r>
            <a:rPr lang="en-US" sz="1600" kern="1200"/>
            <a:t>When meeting a client: Name, job title, and what you are there to do (why is this important?)</a:t>
          </a:r>
        </a:p>
      </dsp:txBody>
      <dsp:txXfrm>
        <a:off x="1429899" y="4644974"/>
        <a:ext cx="2930358" cy="1238008"/>
      </dsp:txXfrm>
    </dsp:sp>
    <dsp:sp modelId="{4FCCB1F7-9B08-46B0-B6F2-F85D87EA2A43}">
      <dsp:nvSpPr>
        <dsp:cNvPr id="0" name=""/>
        <dsp:cNvSpPr/>
      </dsp:nvSpPr>
      <dsp:spPr>
        <a:xfrm>
          <a:off x="4360258" y="4644974"/>
          <a:ext cx="2151649"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533400">
            <a:lnSpc>
              <a:spcPct val="100000"/>
            </a:lnSpc>
            <a:spcBef>
              <a:spcPct val="0"/>
            </a:spcBef>
            <a:spcAft>
              <a:spcPct val="35000"/>
            </a:spcAft>
            <a:buNone/>
          </a:pPr>
          <a:r>
            <a:rPr lang="en-US" sz="1200" kern="1200"/>
            <a:t>”Good morning. I’m Judy Jones, a registered dietitian.”</a:t>
          </a:r>
        </a:p>
      </dsp:txBody>
      <dsp:txXfrm>
        <a:off x="4360258" y="4644974"/>
        <a:ext cx="2151649" cy="123800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539F398-811A-6947-B6B0-24A4D5727F75}">
      <dsp:nvSpPr>
        <dsp:cNvPr id="0" name=""/>
        <dsp:cNvSpPr/>
      </dsp:nvSpPr>
      <dsp:spPr>
        <a:xfrm>
          <a:off x="0" y="119930"/>
          <a:ext cx="6511908" cy="755820"/>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Video </a:t>
          </a:r>
          <a:r>
            <a:rPr lang="en-US" sz="1900" kern="1200">
              <a:hlinkClick xmlns:r="http://schemas.openxmlformats.org/officeDocument/2006/relationships" r:id="rId1"/>
            </a:rPr>
            <a:t>http://www.mindtools.com/CommSkll/ActiveListening.htm</a:t>
          </a:r>
          <a:r>
            <a:rPr lang="en-US" sz="1900" kern="1200"/>
            <a:t> </a:t>
          </a:r>
        </a:p>
      </dsp:txBody>
      <dsp:txXfrm>
        <a:off x="36896" y="156826"/>
        <a:ext cx="6438116" cy="682028"/>
      </dsp:txXfrm>
    </dsp:sp>
    <dsp:sp modelId="{1A67206B-B0E2-814F-BBA3-802C7F7E6124}">
      <dsp:nvSpPr>
        <dsp:cNvPr id="0" name=""/>
        <dsp:cNvSpPr/>
      </dsp:nvSpPr>
      <dsp:spPr>
        <a:xfrm>
          <a:off x="0" y="930470"/>
          <a:ext cx="6511908" cy="755820"/>
        </a:xfrm>
        <a:prstGeom prst="roundRect">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Key elements include verbal and non-verbal communication</a:t>
          </a:r>
        </a:p>
      </dsp:txBody>
      <dsp:txXfrm>
        <a:off x="36896" y="967366"/>
        <a:ext cx="6438116" cy="682028"/>
      </dsp:txXfrm>
    </dsp:sp>
    <dsp:sp modelId="{2499B875-191B-774B-8023-3E992FB293AF}">
      <dsp:nvSpPr>
        <dsp:cNvPr id="0" name=""/>
        <dsp:cNvSpPr/>
      </dsp:nvSpPr>
      <dsp:spPr>
        <a:xfrm>
          <a:off x="0" y="1686290"/>
          <a:ext cx="6511908" cy="20844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753"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Paying careful attention- Listen carefully, remain silent </a:t>
          </a:r>
        </a:p>
        <a:p>
          <a:pPr marL="114300" lvl="1" indent="-114300" algn="l" defTabSz="666750">
            <a:lnSpc>
              <a:spcPct val="90000"/>
            </a:lnSpc>
            <a:spcBef>
              <a:spcPct val="0"/>
            </a:spcBef>
            <a:spcAft>
              <a:spcPct val="20000"/>
            </a:spcAft>
            <a:buChar char="•"/>
          </a:pPr>
          <a:r>
            <a:rPr lang="en-US" sz="1500" kern="1200"/>
            <a:t>Be objective</a:t>
          </a:r>
        </a:p>
        <a:p>
          <a:pPr marL="114300" lvl="1" indent="-114300" algn="l" defTabSz="666750">
            <a:lnSpc>
              <a:spcPct val="90000"/>
            </a:lnSpc>
            <a:spcBef>
              <a:spcPct val="0"/>
            </a:spcBef>
            <a:spcAft>
              <a:spcPct val="20000"/>
            </a:spcAft>
            <a:buChar char="•"/>
          </a:pPr>
          <a:r>
            <a:rPr lang="en-US" sz="1500" kern="1200"/>
            <a:t>Watch for clues—nonverbal</a:t>
          </a:r>
        </a:p>
        <a:p>
          <a:pPr marL="114300" lvl="1" indent="-114300" algn="l" defTabSz="666750">
            <a:lnSpc>
              <a:spcPct val="90000"/>
            </a:lnSpc>
            <a:spcBef>
              <a:spcPct val="0"/>
            </a:spcBef>
            <a:spcAft>
              <a:spcPct val="20000"/>
            </a:spcAft>
            <a:buChar char="•"/>
          </a:pPr>
          <a:r>
            <a:rPr lang="en-US" sz="1500" kern="1200"/>
            <a:t>Take your time</a:t>
          </a:r>
        </a:p>
        <a:p>
          <a:pPr marL="114300" lvl="1" indent="-114300" algn="l" defTabSz="666750">
            <a:lnSpc>
              <a:spcPct val="90000"/>
            </a:lnSpc>
            <a:spcBef>
              <a:spcPct val="0"/>
            </a:spcBef>
            <a:spcAft>
              <a:spcPct val="20000"/>
            </a:spcAft>
            <a:buChar char="•"/>
          </a:pPr>
          <a:r>
            <a:rPr lang="en-US" sz="1500" kern="1200"/>
            <a:t>Demonstrating visually and with your body language that you’re listening</a:t>
          </a:r>
        </a:p>
        <a:p>
          <a:pPr marL="114300" lvl="1" indent="-114300" algn="l" defTabSz="666750">
            <a:lnSpc>
              <a:spcPct val="90000"/>
            </a:lnSpc>
            <a:spcBef>
              <a:spcPct val="0"/>
            </a:spcBef>
            <a:spcAft>
              <a:spcPct val="20000"/>
            </a:spcAft>
            <a:buChar char="•"/>
          </a:pPr>
          <a:r>
            <a:rPr lang="en-US" sz="1500" kern="1200"/>
            <a:t>Providing feedback </a:t>
          </a:r>
        </a:p>
        <a:p>
          <a:pPr marL="114300" lvl="1" indent="-114300" algn="l" defTabSz="666750">
            <a:lnSpc>
              <a:spcPct val="90000"/>
            </a:lnSpc>
            <a:spcBef>
              <a:spcPct val="0"/>
            </a:spcBef>
            <a:spcAft>
              <a:spcPct val="20000"/>
            </a:spcAft>
            <a:buChar char="•"/>
          </a:pPr>
          <a:r>
            <a:rPr lang="en-US" sz="1500" kern="1200"/>
            <a:t>Avoiding judgment</a:t>
          </a:r>
        </a:p>
        <a:p>
          <a:pPr marL="114300" lvl="1" indent="-114300" algn="l" defTabSz="666750">
            <a:lnSpc>
              <a:spcPct val="90000"/>
            </a:lnSpc>
            <a:spcBef>
              <a:spcPct val="0"/>
            </a:spcBef>
            <a:spcAft>
              <a:spcPct val="20000"/>
            </a:spcAft>
            <a:buChar char="•"/>
          </a:pPr>
          <a:r>
            <a:rPr lang="en-US" sz="1500" kern="1200"/>
            <a:t>Responding appropriately</a:t>
          </a:r>
        </a:p>
      </dsp:txBody>
      <dsp:txXfrm>
        <a:off x="0" y="1686290"/>
        <a:ext cx="6511908" cy="2084490"/>
      </dsp:txXfrm>
    </dsp:sp>
    <dsp:sp modelId="{3E78C6E0-4CEF-084C-9DDF-7E6884825758}">
      <dsp:nvSpPr>
        <dsp:cNvPr id="0" name=""/>
        <dsp:cNvSpPr/>
      </dsp:nvSpPr>
      <dsp:spPr>
        <a:xfrm>
          <a:off x="0" y="3770780"/>
          <a:ext cx="6511908" cy="755820"/>
        </a:xfrm>
        <a:prstGeom prst="round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US" sz="1900" kern="1200"/>
            <a:t>Barriers include</a:t>
          </a:r>
        </a:p>
      </dsp:txBody>
      <dsp:txXfrm>
        <a:off x="36896" y="3807676"/>
        <a:ext cx="6438116" cy="682028"/>
      </dsp:txXfrm>
    </dsp:sp>
    <dsp:sp modelId="{08675849-3B2D-4641-B9A5-6FBA3E0C7C6F}">
      <dsp:nvSpPr>
        <dsp:cNvPr id="0" name=""/>
        <dsp:cNvSpPr/>
      </dsp:nvSpPr>
      <dsp:spPr>
        <a:xfrm>
          <a:off x="0" y="4526600"/>
          <a:ext cx="6511908" cy="12388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06753" tIns="24130" rIns="135128" bIns="24130" numCol="1" spcCol="1270" anchor="t" anchorCtr="0">
          <a:noAutofit/>
        </a:bodyPr>
        <a:lstStyle/>
        <a:p>
          <a:pPr marL="114300" lvl="1" indent="-114300" algn="l" defTabSz="666750">
            <a:lnSpc>
              <a:spcPct val="90000"/>
            </a:lnSpc>
            <a:spcBef>
              <a:spcPct val="0"/>
            </a:spcBef>
            <a:spcAft>
              <a:spcPct val="20000"/>
            </a:spcAft>
            <a:buChar char="•"/>
          </a:pPr>
          <a:r>
            <a:rPr lang="en-US" sz="1500" kern="1200"/>
            <a:t>Personal biases</a:t>
          </a:r>
        </a:p>
        <a:p>
          <a:pPr marL="114300" lvl="1" indent="-114300" algn="l" defTabSz="666750">
            <a:lnSpc>
              <a:spcPct val="90000"/>
            </a:lnSpc>
            <a:spcBef>
              <a:spcPct val="0"/>
            </a:spcBef>
            <a:spcAft>
              <a:spcPct val="20000"/>
            </a:spcAft>
            <a:buChar char="•"/>
          </a:pPr>
          <a:r>
            <a:rPr lang="en-US" sz="1500" kern="1200"/>
            <a:t>Distractions/thinking about other things</a:t>
          </a:r>
        </a:p>
        <a:p>
          <a:pPr marL="114300" lvl="1" indent="-114300" algn="l" defTabSz="666750">
            <a:lnSpc>
              <a:spcPct val="90000"/>
            </a:lnSpc>
            <a:spcBef>
              <a:spcPct val="0"/>
            </a:spcBef>
            <a:spcAft>
              <a:spcPct val="20000"/>
            </a:spcAft>
            <a:buChar char="•"/>
          </a:pPr>
          <a:r>
            <a:rPr lang="en-US" sz="1500" kern="1200"/>
            <a:t>Planning what you will say in response</a:t>
          </a:r>
        </a:p>
        <a:p>
          <a:pPr marL="114300" lvl="1" indent="-114300" algn="l" defTabSz="666750">
            <a:lnSpc>
              <a:spcPct val="90000"/>
            </a:lnSpc>
            <a:spcBef>
              <a:spcPct val="0"/>
            </a:spcBef>
            <a:spcAft>
              <a:spcPct val="20000"/>
            </a:spcAft>
            <a:buChar char="•"/>
          </a:pPr>
          <a:r>
            <a:rPr lang="en-US" sz="1500" kern="1200"/>
            <a:t>Undeveloped attention span/stop listening and only listen to what they like to hear.</a:t>
          </a:r>
        </a:p>
      </dsp:txBody>
      <dsp:txXfrm>
        <a:off x="0" y="4526600"/>
        <a:ext cx="6511908" cy="123889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9F3521-B236-4FA6-8880-9B2084273B39}">
      <dsp:nvSpPr>
        <dsp:cNvPr id="0" name=""/>
        <dsp:cNvSpPr/>
      </dsp:nvSpPr>
      <dsp:spPr>
        <a:xfrm>
          <a:off x="0" y="2442"/>
          <a:ext cx="6511908"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D9A14BE-F1C9-446B-8612-47CDC5BC4CFD}">
      <dsp:nvSpPr>
        <dsp:cNvPr id="0" name=""/>
        <dsp:cNvSpPr/>
      </dsp:nvSpPr>
      <dsp:spPr>
        <a:xfrm>
          <a:off x="374497" y="280994"/>
          <a:ext cx="680904" cy="68090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0E7CCCD1-7F87-4B25-8F76-82FE5DC6A082}">
      <dsp:nvSpPr>
        <dsp:cNvPr id="0" name=""/>
        <dsp:cNvSpPr/>
      </dsp:nvSpPr>
      <dsp:spPr>
        <a:xfrm>
          <a:off x="1429899" y="2442"/>
          <a:ext cx="2930358"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889000">
            <a:lnSpc>
              <a:spcPct val="100000"/>
            </a:lnSpc>
            <a:spcBef>
              <a:spcPct val="0"/>
            </a:spcBef>
            <a:spcAft>
              <a:spcPct val="35000"/>
            </a:spcAft>
            <a:buNone/>
          </a:pPr>
          <a:r>
            <a:rPr lang="en-US" sz="2000" kern="1200"/>
            <a:t>Show that you’re listening while the client is talking:</a:t>
          </a:r>
        </a:p>
      </dsp:txBody>
      <dsp:txXfrm>
        <a:off x="1429899" y="2442"/>
        <a:ext cx="2930358" cy="1238008"/>
      </dsp:txXfrm>
    </dsp:sp>
    <dsp:sp modelId="{E375F226-B1F1-4D83-BFE1-ED4C9A4C8525}">
      <dsp:nvSpPr>
        <dsp:cNvPr id="0" name=""/>
        <dsp:cNvSpPr/>
      </dsp:nvSpPr>
      <dsp:spPr>
        <a:xfrm>
          <a:off x="4360258" y="2442"/>
          <a:ext cx="2151649"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622300">
            <a:lnSpc>
              <a:spcPct val="100000"/>
            </a:lnSpc>
            <a:spcBef>
              <a:spcPct val="0"/>
            </a:spcBef>
            <a:spcAft>
              <a:spcPct val="35000"/>
            </a:spcAft>
            <a:buNone/>
          </a:pPr>
          <a:r>
            <a:rPr lang="en-US" sz="1400" i="1" kern="1200"/>
            <a:t>Nodding head</a:t>
          </a:r>
          <a:endParaRPr lang="en-US" sz="1400" kern="1200"/>
        </a:p>
        <a:p>
          <a:pPr marL="0" lvl="0" indent="0" algn="l" defTabSz="622300">
            <a:lnSpc>
              <a:spcPct val="100000"/>
            </a:lnSpc>
            <a:spcBef>
              <a:spcPct val="0"/>
            </a:spcBef>
            <a:spcAft>
              <a:spcPct val="35000"/>
            </a:spcAft>
            <a:buNone/>
          </a:pPr>
          <a:r>
            <a:rPr lang="en-US" sz="1400" i="1" kern="1200"/>
            <a:t>Making small comments like “yes” and “uh huh”</a:t>
          </a:r>
          <a:br>
            <a:rPr lang="en-US" sz="1400" i="1" kern="1200"/>
          </a:br>
          <a:endParaRPr lang="en-US" sz="1400" kern="1200"/>
        </a:p>
      </dsp:txBody>
      <dsp:txXfrm>
        <a:off x="4360258" y="2442"/>
        <a:ext cx="2151649" cy="1238008"/>
      </dsp:txXfrm>
    </dsp:sp>
    <dsp:sp modelId="{59C789EC-F7DB-4BF1-ABD1-F45D319747FD}">
      <dsp:nvSpPr>
        <dsp:cNvPr id="0" name=""/>
        <dsp:cNvSpPr/>
      </dsp:nvSpPr>
      <dsp:spPr>
        <a:xfrm>
          <a:off x="0" y="1549953"/>
          <a:ext cx="6511908"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8FF159C-F29F-4F32-9022-CD0AEAEE2ECA}">
      <dsp:nvSpPr>
        <dsp:cNvPr id="0" name=""/>
        <dsp:cNvSpPr/>
      </dsp:nvSpPr>
      <dsp:spPr>
        <a:xfrm>
          <a:off x="374497" y="1828505"/>
          <a:ext cx="680904" cy="68090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9A20E90-02F1-4099-950C-527E98E7F3B8}">
      <dsp:nvSpPr>
        <dsp:cNvPr id="0" name=""/>
        <dsp:cNvSpPr/>
      </dsp:nvSpPr>
      <dsp:spPr>
        <a:xfrm>
          <a:off x="1429899" y="1549953"/>
          <a:ext cx="5082008"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889000">
            <a:lnSpc>
              <a:spcPct val="100000"/>
            </a:lnSpc>
            <a:spcBef>
              <a:spcPct val="0"/>
            </a:spcBef>
            <a:spcAft>
              <a:spcPct val="35000"/>
            </a:spcAft>
            <a:buNone/>
          </a:pPr>
          <a:r>
            <a:rPr lang="en-US" sz="2000" i="1" kern="1200"/>
            <a:t>Mirroring: </a:t>
          </a:r>
          <a:r>
            <a:rPr lang="en-US" sz="2000" kern="1200"/>
            <a:t>repeat what they’ve said</a:t>
          </a:r>
          <a:br>
            <a:rPr lang="en-US" sz="2000" kern="1200"/>
          </a:br>
          <a:endParaRPr lang="en-US" sz="2000" kern="1200"/>
        </a:p>
      </dsp:txBody>
      <dsp:txXfrm>
        <a:off x="1429899" y="1549953"/>
        <a:ext cx="5082008" cy="1238008"/>
      </dsp:txXfrm>
    </dsp:sp>
    <dsp:sp modelId="{FC7632B1-D3F0-4F7D-965F-0ABEFBF7B5A1}">
      <dsp:nvSpPr>
        <dsp:cNvPr id="0" name=""/>
        <dsp:cNvSpPr/>
      </dsp:nvSpPr>
      <dsp:spPr>
        <a:xfrm>
          <a:off x="0" y="3097464"/>
          <a:ext cx="6511908"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F561A8-45C0-4376-A3C9-6031E63EA6A1}">
      <dsp:nvSpPr>
        <dsp:cNvPr id="0" name=""/>
        <dsp:cNvSpPr/>
      </dsp:nvSpPr>
      <dsp:spPr>
        <a:xfrm>
          <a:off x="374497" y="3376015"/>
          <a:ext cx="680904" cy="68090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BEDB56C-5034-463C-ABF7-EFE610313C29}">
      <dsp:nvSpPr>
        <dsp:cNvPr id="0" name=""/>
        <dsp:cNvSpPr/>
      </dsp:nvSpPr>
      <dsp:spPr>
        <a:xfrm>
          <a:off x="1429899" y="3097464"/>
          <a:ext cx="5082008"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889000">
            <a:lnSpc>
              <a:spcPct val="100000"/>
            </a:lnSpc>
            <a:spcBef>
              <a:spcPct val="0"/>
            </a:spcBef>
            <a:spcAft>
              <a:spcPct val="35000"/>
            </a:spcAft>
            <a:buNone/>
          </a:pPr>
          <a:r>
            <a:rPr lang="en-US" sz="2000" i="1" kern="1200"/>
            <a:t>Validating: Use body language to s</a:t>
          </a:r>
          <a:r>
            <a:rPr lang="en-US" sz="2000" kern="1200"/>
            <a:t>how appreciation, understanding, and empathy</a:t>
          </a:r>
          <a:br>
            <a:rPr lang="en-US" sz="2000" kern="1200"/>
          </a:br>
          <a:endParaRPr lang="en-US" sz="2000" kern="1200"/>
        </a:p>
      </dsp:txBody>
      <dsp:txXfrm>
        <a:off x="1429899" y="3097464"/>
        <a:ext cx="5082008" cy="1238008"/>
      </dsp:txXfrm>
    </dsp:sp>
    <dsp:sp modelId="{D6BDB15C-AC42-4DC0-ADCC-7E4E4DA5D1BE}">
      <dsp:nvSpPr>
        <dsp:cNvPr id="0" name=""/>
        <dsp:cNvSpPr/>
      </dsp:nvSpPr>
      <dsp:spPr>
        <a:xfrm>
          <a:off x="0" y="4644974"/>
          <a:ext cx="6511908" cy="1238008"/>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E8B993-317C-4F28-8695-0C8098B5D944}">
      <dsp:nvSpPr>
        <dsp:cNvPr id="0" name=""/>
        <dsp:cNvSpPr/>
      </dsp:nvSpPr>
      <dsp:spPr>
        <a:xfrm>
          <a:off x="374497" y="4923526"/>
          <a:ext cx="680904" cy="680904"/>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AC868E8-B24F-4E60-B41B-1BB67B3C8A30}">
      <dsp:nvSpPr>
        <dsp:cNvPr id="0" name=""/>
        <dsp:cNvSpPr/>
      </dsp:nvSpPr>
      <dsp:spPr>
        <a:xfrm>
          <a:off x="1429899" y="4644974"/>
          <a:ext cx="5082008" cy="12380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1023" tIns="131023" rIns="131023" bIns="131023" numCol="1" spcCol="1270" anchor="ctr" anchorCtr="0">
          <a:noAutofit/>
        </a:bodyPr>
        <a:lstStyle/>
        <a:p>
          <a:pPr marL="0" lvl="0" indent="0" algn="l" defTabSz="889000">
            <a:lnSpc>
              <a:spcPct val="100000"/>
            </a:lnSpc>
            <a:spcBef>
              <a:spcPct val="0"/>
            </a:spcBef>
            <a:spcAft>
              <a:spcPct val="35000"/>
            </a:spcAft>
            <a:buNone/>
          </a:pPr>
          <a:r>
            <a:rPr lang="en-US" sz="2000" i="1" kern="1200"/>
            <a:t>Affirming:</a:t>
          </a:r>
          <a:r>
            <a:rPr lang="en-US" sz="2000" kern="1200"/>
            <a:t> “You are really…passionate, motivated, adventurous..  </a:t>
          </a:r>
        </a:p>
      </dsp:txBody>
      <dsp:txXfrm>
        <a:off x="1429899" y="4644974"/>
        <a:ext cx="5082008" cy="123800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C7E186-4076-47C9-AB91-143B33C40EC4}">
      <dsp:nvSpPr>
        <dsp:cNvPr id="0" name=""/>
        <dsp:cNvSpPr/>
      </dsp:nvSpPr>
      <dsp:spPr>
        <a:xfrm>
          <a:off x="563018" y="326467"/>
          <a:ext cx="1510523" cy="144649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B04F30E-1F74-494D-85BB-1DA5B5AB4550}">
      <dsp:nvSpPr>
        <dsp:cNvPr id="0" name=""/>
        <dsp:cNvSpPr/>
      </dsp:nvSpPr>
      <dsp:spPr>
        <a:xfrm>
          <a:off x="455836" y="1618907"/>
          <a:ext cx="5431540" cy="258081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b="1" kern="1200" dirty="0"/>
            <a:t>Client Role:  </a:t>
          </a:r>
          <a:r>
            <a:rPr lang="en-US" sz="1400" kern="1200" dirty="0"/>
            <a:t>Talk about your professional goals and plans. Spend a few minutes sharing that with a partner.  </a:t>
          </a:r>
          <a:br>
            <a:rPr lang="en-US" sz="1400" kern="1200" dirty="0"/>
          </a:br>
          <a:endParaRPr lang="en-US" sz="1400" kern="1200" dirty="0"/>
        </a:p>
        <a:p>
          <a:pPr marL="0" lvl="0" indent="0" algn="l" defTabSz="622300">
            <a:lnSpc>
              <a:spcPct val="100000"/>
            </a:lnSpc>
            <a:spcBef>
              <a:spcPct val="0"/>
            </a:spcBef>
            <a:spcAft>
              <a:spcPct val="35000"/>
            </a:spcAft>
            <a:buNone/>
            <a:defRPr b="1"/>
          </a:pPr>
          <a:endParaRPr lang="en-US" sz="1400" kern="1200" dirty="0"/>
        </a:p>
        <a:p>
          <a:pPr marL="0" lvl="0" indent="0" algn="l" defTabSz="622300">
            <a:lnSpc>
              <a:spcPct val="100000"/>
            </a:lnSpc>
            <a:spcBef>
              <a:spcPct val="0"/>
            </a:spcBef>
            <a:spcAft>
              <a:spcPct val="35000"/>
            </a:spcAft>
            <a:buNone/>
            <a:defRPr b="1"/>
          </a:pPr>
          <a:r>
            <a:rPr lang="en-US" sz="1400" kern="1200" dirty="0"/>
            <a:t>Describe your professionals goals, what you want to get from the class, what you bring to the class, and your interests and hobbies.</a:t>
          </a:r>
        </a:p>
      </dsp:txBody>
      <dsp:txXfrm>
        <a:off x="455836" y="1618907"/>
        <a:ext cx="5431540" cy="2580819"/>
      </dsp:txXfrm>
    </dsp:sp>
    <dsp:sp modelId="{09B81C75-1105-46C3-B13A-023F7C863397}">
      <dsp:nvSpPr>
        <dsp:cNvPr id="0" name=""/>
        <dsp:cNvSpPr/>
      </dsp:nvSpPr>
      <dsp:spPr>
        <a:xfrm>
          <a:off x="563018" y="3597970"/>
          <a:ext cx="4315781" cy="68674"/>
        </a:xfrm>
        <a:prstGeom prst="rect">
          <a:avLst/>
        </a:prstGeom>
        <a:noFill/>
        <a:ln>
          <a:noFill/>
        </a:ln>
        <a:effectLst/>
      </dsp:spPr>
      <dsp:style>
        <a:lnRef idx="0">
          <a:scrgbClr r="0" g="0" b="0"/>
        </a:lnRef>
        <a:fillRef idx="0">
          <a:scrgbClr r="0" g="0" b="0"/>
        </a:fillRef>
        <a:effectRef idx="0">
          <a:scrgbClr r="0" g="0" b="0"/>
        </a:effectRef>
        <a:fontRef idx="minor"/>
      </dsp:style>
    </dsp:sp>
    <dsp:sp modelId="{C480D918-C3EF-4BDE-89C0-6FD290CD5A78}">
      <dsp:nvSpPr>
        <dsp:cNvPr id="0" name=""/>
        <dsp:cNvSpPr/>
      </dsp:nvSpPr>
      <dsp:spPr>
        <a:xfrm>
          <a:off x="6170824" y="0"/>
          <a:ext cx="1510523" cy="144649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D79198C-31BC-4F02-AA73-36AA8960B266}">
      <dsp:nvSpPr>
        <dsp:cNvPr id="0" name=""/>
        <dsp:cNvSpPr/>
      </dsp:nvSpPr>
      <dsp:spPr>
        <a:xfrm>
          <a:off x="6162852" y="1447806"/>
          <a:ext cx="4315781" cy="16621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622300">
            <a:lnSpc>
              <a:spcPct val="100000"/>
            </a:lnSpc>
            <a:spcBef>
              <a:spcPct val="0"/>
            </a:spcBef>
            <a:spcAft>
              <a:spcPct val="35000"/>
            </a:spcAft>
            <a:buNone/>
            <a:defRPr b="1"/>
          </a:pPr>
          <a:r>
            <a:rPr lang="en-US" sz="1400" b="1" kern="1200" dirty="0"/>
            <a:t>Counselor/Coach Role: </a:t>
          </a:r>
          <a:r>
            <a:rPr lang="en-US" sz="1400" kern="1200" dirty="0"/>
            <a:t> One at a time practice:</a:t>
          </a:r>
        </a:p>
      </dsp:txBody>
      <dsp:txXfrm>
        <a:off x="6162852" y="1447806"/>
        <a:ext cx="4315781" cy="1662138"/>
      </dsp:txXfrm>
    </dsp:sp>
    <dsp:sp modelId="{AAC2058D-835E-42FA-88B1-49D8ECDDF5E8}">
      <dsp:nvSpPr>
        <dsp:cNvPr id="0" name=""/>
        <dsp:cNvSpPr/>
      </dsp:nvSpPr>
      <dsp:spPr>
        <a:xfrm>
          <a:off x="6094639" y="1828800"/>
          <a:ext cx="4040816" cy="137349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466725">
            <a:lnSpc>
              <a:spcPct val="100000"/>
            </a:lnSpc>
            <a:spcBef>
              <a:spcPct val="0"/>
            </a:spcBef>
            <a:spcAft>
              <a:spcPct val="35000"/>
            </a:spcAft>
            <a:buNone/>
          </a:pPr>
          <a:r>
            <a:rPr lang="en-US" sz="1050" kern="1200" dirty="0"/>
            <a:t>Non verbal listening and encouragement</a:t>
          </a:r>
        </a:p>
        <a:p>
          <a:pPr marL="0" lvl="0" indent="0" algn="l" defTabSz="466725">
            <a:lnSpc>
              <a:spcPct val="100000"/>
            </a:lnSpc>
            <a:spcBef>
              <a:spcPct val="0"/>
            </a:spcBef>
            <a:spcAft>
              <a:spcPct val="35000"/>
            </a:spcAft>
            <a:buNone/>
          </a:pPr>
          <a:r>
            <a:rPr lang="en-US" sz="1050" kern="1200" dirty="0"/>
            <a:t>Take brief notes</a:t>
          </a:r>
        </a:p>
        <a:p>
          <a:pPr marL="0" lvl="0" indent="0" algn="l" defTabSz="466725">
            <a:lnSpc>
              <a:spcPct val="100000"/>
            </a:lnSpc>
            <a:spcBef>
              <a:spcPct val="0"/>
            </a:spcBef>
            <a:spcAft>
              <a:spcPct val="35000"/>
            </a:spcAft>
            <a:buNone/>
          </a:pPr>
          <a:r>
            <a:rPr lang="en-US" sz="1050" kern="1200" dirty="0"/>
            <a:t>Confirm what you hear (don’t say “If I heard you right…”)</a:t>
          </a:r>
        </a:p>
        <a:p>
          <a:pPr marL="0" lvl="0" indent="0" algn="l" defTabSz="466725">
            <a:lnSpc>
              <a:spcPct val="100000"/>
            </a:lnSpc>
            <a:spcBef>
              <a:spcPct val="0"/>
            </a:spcBef>
            <a:spcAft>
              <a:spcPct val="35000"/>
            </a:spcAft>
            <a:buNone/>
          </a:pPr>
          <a:r>
            <a:rPr lang="en-US" sz="1050" kern="1200" dirty="0"/>
            <a:t>Don’t ask questions or steer the conversation</a:t>
          </a:r>
        </a:p>
        <a:p>
          <a:pPr marL="0" lvl="0" indent="0" algn="l" defTabSz="466725">
            <a:lnSpc>
              <a:spcPct val="100000"/>
            </a:lnSpc>
            <a:spcBef>
              <a:spcPct val="0"/>
            </a:spcBef>
            <a:spcAft>
              <a:spcPct val="35000"/>
            </a:spcAft>
            <a:buNone/>
          </a:pPr>
          <a:r>
            <a:rPr lang="en-US" sz="1050" kern="1200" dirty="0"/>
            <a:t>Do say “tell me more about…”</a:t>
          </a:r>
        </a:p>
        <a:p>
          <a:pPr marL="0" lvl="0" indent="0" algn="l" defTabSz="466725">
            <a:lnSpc>
              <a:spcPct val="100000"/>
            </a:lnSpc>
            <a:spcBef>
              <a:spcPct val="0"/>
            </a:spcBef>
            <a:spcAft>
              <a:spcPct val="35000"/>
            </a:spcAft>
            <a:buNone/>
          </a:pPr>
          <a:r>
            <a:rPr lang="en-US" sz="1050" kern="1200"/>
            <a:t>Do summarize</a:t>
          </a:r>
          <a:endParaRPr lang="en-US" sz="1050" kern="1200" dirty="0"/>
        </a:p>
        <a:p>
          <a:pPr marL="0" lvl="0" indent="0" algn="l" defTabSz="466725">
            <a:lnSpc>
              <a:spcPct val="100000"/>
            </a:lnSpc>
            <a:spcBef>
              <a:spcPct val="0"/>
            </a:spcBef>
            <a:spcAft>
              <a:spcPct val="35000"/>
            </a:spcAft>
            <a:buNone/>
          </a:pPr>
          <a:r>
            <a:rPr lang="en-US" sz="1050" kern="1200" dirty="0"/>
            <a:t>Help them see their best selves and unique contributions! </a:t>
          </a:r>
        </a:p>
      </dsp:txBody>
      <dsp:txXfrm>
        <a:off x="6094639" y="1828800"/>
        <a:ext cx="4040816" cy="1373494"/>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n-GB"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rtl="0"/>
            <a:fld id="{FC46FA63-D707-4B8C-96CC-B557CA336FCE}" type="datetime1">
              <a:rPr lang="en-GB" smtClean="0">
                <a:solidFill>
                  <a:schemeClr val="tx2"/>
                </a:solidFill>
              </a:rPr>
              <a:t>19/01/2020</a:t>
            </a:fld>
            <a:endParaRPr lang="en-GB"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n-GB"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CFD77566-CD65-4859-9FA1-43956DC85B8C}" type="slidenum">
              <a:rPr lang="en-GB" smtClean="0">
                <a:solidFill>
                  <a:schemeClr val="tx2"/>
                </a:solidFill>
              </a:rPr>
              <a:t>‹#›</a:t>
            </a:fld>
            <a:endParaRPr lang="en-GB"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pPr rtl="0"/>
            <a:endParaRPr lang="en-GB" noProof="0"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73B178AC-64BE-41F2-A7AE-E34946EE79F8}" type="datetime1">
              <a:rPr lang="en-GB" noProof="0" smtClean="0"/>
              <a:pPr/>
              <a:t>19/01/2020</a:t>
            </a:fld>
            <a:endParaRPr lang="en-GB" noProof="0"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rtl="0"/>
            <a:endParaRPr lang="en-GB"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en-GB" noProof="0" dirty="0"/>
              <a:t>Click to edit Master text styles</a:t>
            </a:r>
          </a:p>
          <a:p>
            <a:pPr lvl="1" rtl="0"/>
            <a:r>
              <a:rPr lang="en-GB" noProof="0" dirty="0"/>
              <a:t>Second level</a:t>
            </a:r>
          </a:p>
          <a:p>
            <a:pPr lvl="2" rtl="0"/>
            <a:r>
              <a:rPr lang="en-GB" noProof="0" dirty="0"/>
              <a:t>Third level</a:t>
            </a:r>
          </a:p>
          <a:p>
            <a:pPr lvl="3" rtl="0"/>
            <a:r>
              <a:rPr lang="en-GB" noProof="0" dirty="0"/>
              <a:t>Fourth level</a:t>
            </a:r>
          </a:p>
          <a:p>
            <a:pPr lvl="4" rtl="0"/>
            <a:r>
              <a:rPr lang="en-GB" noProof="0"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pPr rtl="0"/>
            <a:endParaRPr lang="en-GB" noProof="0"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pPr rtl="0"/>
            <a:fld id="{B8796F01-7154-41E0-B48B-A6921757531A}" type="slidenum">
              <a:rPr lang="en-GB" noProof="0" smtClean="0"/>
              <a:pPr/>
              <a:t>‹#›</a:t>
            </a:fld>
            <a:endParaRPr lang="en-GB" noProof="0"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hf hdr="0" ftr="0"/>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5" name="Slide Number Placeholder 4"/>
          <p:cNvSpPr>
            <a:spLocks noGrp="1"/>
          </p:cNvSpPr>
          <p:nvPr>
            <p:ph type="sldNum" sz="quarter" idx="11"/>
          </p:nvPr>
        </p:nvSpPr>
        <p:spPr/>
        <p:txBody>
          <a:bodyPr/>
          <a:lstStyle/>
          <a:p>
            <a:pPr rtl="0"/>
            <a:fld id="{B8796F01-7154-41E0-B48B-A6921757531A}" type="slidenum">
              <a:rPr lang="en-GB" smtClean="0"/>
              <a:pPr rtl="0"/>
              <a:t>1</a:t>
            </a:fld>
            <a:endParaRPr lang="en-GB" dirty="0"/>
          </a:p>
        </p:txBody>
      </p:sp>
    </p:spTree>
    <p:extLst>
      <p:ext uri="{BB962C8B-B14F-4D97-AF65-F5344CB8AC3E}">
        <p14:creationId xmlns:p14="http://schemas.microsoft.com/office/powerpoint/2010/main" val="8529302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5" name="Slide Number Placeholder 4"/>
          <p:cNvSpPr>
            <a:spLocks noGrp="1"/>
          </p:cNvSpPr>
          <p:nvPr>
            <p:ph type="sldNum" sz="quarter" idx="11"/>
          </p:nvPr>
        </p:nvSpPr>
        <p:spPr/>
        <p:txBody>
          <a:bodyPr/>
          <a:lstStyle/>
          <a:p>
            <a:pPr rtl="0"/>
            <a:fld id="{B8796F01-7154-41E0-B48B-A6921757531A}" type="slidenum">
              <a:rPr lang="en-GB" smtClean="0"/>
              <a:pPr rtl="0"/>
              <a:t>3</a:t>
            </a:fld>
            <a:endParaRPr lang="en-GB" dirty="0"/>
          </a:p>
        </p:txBody>
      </p:sp>
    </p:spTree>
    <p:extLst>
      <p:ext uri="{BB962C8B-B14F-4D97-AF65-F5344CB8AC3E}">
        <p14:creationId xmlns:p14="http://schemas.microsoft.com/office/powerpoint/2010/main" val="432028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truths/ One lie</a:t>
            </a:r>
          </a:p>
          <a:p>
            <a:r>
              <a:rPr lang="en-US" dirty="0"/>
              <a:t>How to remember your name</a:t>
            </a:r>
          </a:p>
          <a:p>
            <a:r>
              <a:rPr lang="en-US" dirty="0"/>
              <a:t>How you like to support/participate</a:t>
            </a:r>
          </a:p>
          <a:p>
            <a:r>
              <a:rPr lang="en-US" dirty="0"/>
              <a:t>Where you like to sit</a:t>
            </a:r>
          </a:p>
          <a:p>
            <a:r>
              <a:rPr lang="en-US" dirty="0"/>
              <a:t>Major (underline it if you’re certain)</a:t>
            </a:r>
          </a:p>
          <a:p>
            <a:r>
              <a:rPr lang="en-US" dirty="0"/>
              <a:t>Interests </a:t>
            </a:r>
          </a:p>
          <a:p>
            <a:r>
              <a:rPr lang="en-US" dirty="0"/>
              <a:t>Name</a:t>
            </a:r>
          </a:p>
          <a:p>
            <a:r>
              <a:rPr lang="en-US" dirty="0"/>
              <a:t>How to pronounce your name</a:t>
            </a:r>
          </a:p>
          <a:p>
            <a:endParaRPr lang="en-US" dirty="0"/>
          </a:p>
          <a:p>
            <a:endParaRPr lang="en-US" dirty="0"/>
          </a:p>
        </p:txBody>
      </p:sp>
      <p:sp>
        <p:nvSpPr>
          <p:cNvPr id="4" name="Date Placeholder 3"/>
          <p:cNvSpPr>
            <a:spLocks noGrp="1"/>
          </p:cNvSpPr>
          <p:nvPr>
            <p:ph type="dt" idx="1"/>
          </p:nvPr>
        </p:nvSpPr>
        <p:spPr/>
        <p:txBody>
          <a:bodyPr/>
          <a:lstStyle/>
          <a:p>
            <a:fld id="{73B178AC-64BE-41F2-A7AE-E34946EE79F8}" type="datetime1">
              <a:rPr lang="en-GB" noProof="0" smtClean="0"/>
              <a:pPr/>
              <a:t>19/01/2020</a:t>
            </a:fld>
            <a:endParaRPr lang="en-GB" noProof="0" dirty="0"/>
          </a:p>
        </p:txBody>
      </p:sp>
      <p:sp>
        <p:nvSpPr>
          <p:cNvPr id="5" name="Slide Number Placeholder 4"/>
          <p:cNvSpPr>
            <a:spLocks noGrp="1"/>
          </p:cNvSpPr>
          <p:nvPr>
            <p:ph type="sldNum" sz="quarter" idx="5"/>
          </p:nvPr>
        </p:nvSpPr>
        <p:spPr/>
        <p:txBody>
          <a:bodyPr/>
          <a:lstStyle/>
          <a:p>
            <a:pPr rtl="0"/>
            <a:fld id="{B8796F01-7154-41E0-B48B-A6921757531A}" type="slidenum">
              <a:rPr lang="en-GB" noProof="0" smtClean="0"/>
              <a:pPr rtl="0"/>
              <a:t>4</a:t>
            </a:fld>
            <a:endParaRPr lang="en-GB" noProof="0" dirty="0"/>
          </a:p>
        </p:txBody>
      </p:sp>
    </p:spTree>
    <p:extLst>
      <p:ext uri="{BB962C8B-B14F-4D97-AF65-F5344CB8AC3E}">
        <p14:creationId xmlns:p14="http://schemas.microsoft.com/office/powerpoint/2010/main" val="3610159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5" name="Slide Number Placeholder 4"/>
          <p:cNvSpPr>
            <a:spLocks noGrp="1"/>
          </p:cNvSpPr>
          <p:nvPr>
            <p:ph type="sldNum" sz="quarter" idx="11"/>
          </p:nvPr>
        </p:nvSpPr>
        <p:spPr/>
        <p:txBody>
          <a:bodyPr/>
          <a:lstStyle/>
          <a:p>
            <a:pPr rtl="0"/>
            <a:fld id="{B8796F01-7154-41E0-B48B-A6921757531A}" type="slidenum">
              <a:rPr lang="en-GB" smtClean="0"/>
              <a:pPr rtl="0"/>
              <a:t>6</a:t>
            </a:fld>
            <a:endParaRPr lang="en-GB" dirty="0"/>
          </a:p>
        </p:txBody>
      </p:sp>
    </p:spTree>
    <p:extLst>
      <p:ext uri="{BB962C8B-B14F-4D97-AF65-F5344CB8AC3E}">
        <p14:creationId xmlns:p14="http://schemas.microsoft.com/office/powerpoint/2010/main" val="158755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Introductions provide a first impression to establishing credibility with your audience. </a:t>
            </a:r>
          </a:p>
        </p:txBody>
      </p:sp>
      <p:sp>
        <p:nvSpPr>
          <p:cNvPr id="4" name="Date Placeholder 3"/>
          <p:cNvSpPr>
            <a:spLocks noGrp="1"/>
          </p:cNvSpPr>
          <p:nvPr>
            <p:ph type="dt" idx="1"/>
          </p:nvPr>
        </p:nvSpPr>
        <p:spPr/>
        <p:txBody>
          <a:bodyPr/>
          <a:lstStyle/>
          <a:p>
            <a:fld id="{73B178AC-64BE-41F2-A7AE-E34946EE79F8}" type="datetime1">
              <a:rPr lang="en-GB" noProof="0" smtClean="0"/>
              <a:pPr/>
              <a:t>19/01/2020</a:t>
            </a:fld>
            <a:endParaRPr lang="en-GB" noProof="0" dirty="0"/>
          </a:p>
        </p:txBody>
      </p:sp>
      <p:sp>
        <p:nvSpPr>
          <p:cNvPr id="5" name="Slide Number Placeholder 4"/>
          <p:cNvSpPr>
            <a:spLocks noGrp="1"/>
          </p:cNvSpPr>
          <p:nvPr>
            <p:ph type="sldNum" sz="quarter" idx="5"/>
          </p:nvPr>
        </p:nvSpPr>
        <p:spPr/>
        <p:txBody>
          <a:bodyPr/>
          <a:lstStyle/>
          <a:p>
            <a:pPr rtl="0"/>
            <a:fld id="{B8796F01-7154-41E0-B48B-A6921757531A}" type="slidenum">
              <a:rPr lang="en-GB" noProof="0" smtClean="0"/>
              <a:pPr rtl="0"/>
              <a:t>8</a:t>
            </a:fld>
            <a:endParaRPr lang="en-GB" noProof="0" dirty="0"/>
          </a:p>
        </p:txBody>
      </p:sp>
    </p:spTree>
    <p:extLst>
      <p:ext uri="{BB962C8B-B14F-4D97-AF65-F5344CB8AC3E}">
        <p14:creationId xmlns:p14="http://schemas.microsoft.com/office/powerpoint/2010/main" val="40145694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Introductions can link people together </a:t>
            </a:r>
          </a:p>
          <a:p>
            <a:r>
              <a:rPr lang="en-US" dirty="0"/>
              <a:t>Shows your ability to meet to new people confidently </a:t>
            </a:r>
          </a:p>
          <a:p>
            <a:r>
              <a:rPr lang="en-US" dirty="0"/>
              <a:t>What questions do you think are important when you are introducing yourself?</a:t>
            </a:r>
          </a:p>
          <a:p>
            <a:r>
              <a:rPr lang="en-US" dirty="0"/>
              <a:t>We make judgments about introductions</a:t>
            </a:r>
          </a:p>
        </p:txBody>
      </p:sp>
      <p:sp>
        <p:nvSpPr>
          <p:cNvPr id="4" name="Date Placeholder 3"/>
          <p:cNvSpPr>
            <a:spLocks noGrp="1"/>
          </p:cNvSpPr>
          <p:nvPr>
            <p:ph type="dt" idx="1"/>
          </p:nvPr>
        </p:nvSpPr>
        <p:spPr/>
        <p:txBody>
          <a:bodyPr/>
          <a:lstStyle/>
          <a:p>
            <a:fld id="{73B178AC-64BE-41F2-A7AE-E34946EE79F8}" type="datetime1">
              <a:rPr lang="en-GB" noProof="0" smtClean="0"/>
              <a:pPr/>
              <a:t>19/01/2020</a:t>
            </a:fld>
            <a:endParaRPr lang="en-GB" noProof="0" dirty="0"/>
          </a:p>
        </p:txBody>
      </p:sp>
      <p:sp>
        <p:nvSpPr>
          <p:cNvPr id="5" name="Slide Number Placeholder 4"/>
          <p:cNvSpPr>
            <a:spLocks noGrp="1"/>
          </p:cNvSpPr>
          <p:nvPr>
            <p:ph type="sldNum" sz="quarter" idx="5"/>
          </p:nvPr>
        </p:nvSpPr>
        <p:spPr/>
        <p:txBody>
          <a:bodyPr/>
          <a:lstStyle/>
          <a:p>
            <a:pPr rtl="0"/>
            <a:fld id="{B8796F01-7154-41E0-B48B-A6921757531A}" type="slidenum">
              <a:rPr lang="en-GB" noProof="0" smtClean="0"/>
              <a:pPr rtl="0"/>
              <a:t>9</a:t>
            </a:fld>
            <a:endParaRPr lang="en-GB" noProof="0" dirty="0"/>
          </a:p>
        </p:txBody>
      </p:sp>
    </p:spTree>
    <p:extLst>
      <p:ext uri="{BB962C8B-B14F-4D97-AF65-F5344CB8AC3E}">
        <p14:creationId xmlns:p14="http://schemas.microsoft.com/office/powerpoint/2010/main" val="3772938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rehearsed introduction will grab the attention of your audience and build rapport. </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dirty="0"/>
              <a:t>For presentations: Think of an introduction as a sales pitch and an outline to your presentation. You want to capture the audience along with informing them of what they will be in for. </a:t>
            </a:r>
          </a:p>
          <a:p>
            <a:r>
              <a:rPr lang="en-US" dirty="0"/>
              <a:t>Remember to make eye contact, smile, handshake. </a:t>
            </a:r>
          </a:p>
          <a:p>
            <a:r>
              <a:rPr lang="en-US" dirty="0"/>
              <a:t>From an introduction we get </a:t>
            </a:r>
            <a:r>
              <a:rPr lang="en-US" sz="1600" b="0" i="0" kern="1200" dirty="0">
                <a:solidFill>
                  <a:schemeClr val="tx2"/>
                </a:solidFill>
                <a:effectLst/>
                <a:latin typeface="+mn-lt"/>
                <a:ea typeface="+mn-ea"/>
                <a:cs typeface="+mn-cs"/>
              </a:rPr>
              <a:t>trust, openness, interest, respect and warmth — or the opposite</a:t>
            </a:r>
            <a:endParaRPr lang="en-US" dirty="0"/>
          </a:p>
        </p:txBody>
      </p:sp>
      <p:sp>
        <p:nvSpPr>
          <p:cNvPr id="4" name="Date Placeholder 3"/>
          <p:cNvSpPr>
            <a:spLocks noGrp="1"/>
          </p:cNvSpPr>
          <p:nvPr>
            <p:ph type="dt" idx="1"/>
          </p:nvPr>
        </p:nvSpPr>
        <p:spPr/>
        <p:txBody>
          <a:bodyPr/>
          <a:lstStyle/>
          <a:p>
            <a:fld id="{73B178AC-64BE-41F2-A7AE-E34946EE79F8}" type="datetime1">
              <a:rPr lang="en-GB" noProof="0" smtClean="0"/>
              <a:pPr/>
              <a:t>19/01/2020</a:t>
            </a:fld>
            <a:endParaRPr lang="en-GB" noProof="0" dirty="0"/>
          </a:p>
        </p:txBody>
      </p:sp>
      <p:sp>
        <p:nvSpPr>
          <p:cNvPr id="5" name="Slide Number Placeholder 4"/>
          <p:cNvSpPr>
            <a:spLocks noGrp="1"/>
          </p:cNvSpPr>
          <p:nvPr>
            <p:ph type="sldNum" sz="quarter" idx="5"/>
          </p:nvPr>
        </p:nvSpPr>
        <p:spPr/>
        <p:txBody>
          <a:bodyPr/>
          <a:lstStyle/>
          <a:p>
            <a:pPr rtl="0"/>
            <a:fld id="{B8796F01-7154-41E0-B48B-A6921757531A}" type="slidenum">
              <a:rPr lang="en-GB" noProof="0" smtClean="0"/>
              <a:pPr rtl="0"/>
              <a:t>12</a:t>
            </a:fld>
            <a:endParaRPr lang="en-GB" noProof="0" dirty="0"/>
          </a:p>
        </p:txBody>
      </p:sp>
    </p:spTree>
    <p:extLst>
      <p:ext uri="{BB962C8B-B14F-4D97-AF65-F5344CB8AC3E}">
        <p14:creationId xmlns:p14="http://schemas.microsoft.com/office/powerpoint/2010/main" val="2325293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 of us may be egocentric or too focused on </a:t>
            </a:r>
            <a:r>
              <a:rPr lang="en-US" dirty="0" err="1"/>
              <a:t>ourseleves</a:t>
            </a:r>
            <a:r>
              <a:rPr lang="en-US" dirty="0"/>
              <a:t> and have a hard time focusing on communicating from others that don’t relate to us. </a:t>
            </a:r>
          </a:p>
          <a:p>
            <a:r>
              <a:rPr lang="en-US" dirty="0"/>
              <a:t>Well developed skills are the foundation for effective interpersonal relationships and quality care of health care providers. </a:t>
            </a:r>
          </a:p>
          <a:p>
            <a:r>
              <a:rPr lang="en-US" dirty="0"/>
              <a:t>Empathy, congruence and unconditional positive regard</a:t>
            </a:r>
          </a:p>
          <a:p>
            <a:r>
              <a:rPr lang="en-US" dirty="0"/>
              <a:t>Harness your attention so you are able to concentrate totally on the speaker’s message both verbally and nonverbally </a:t>
            </a:r>
          </a:p>
        </p:txBody>
      </p:sp>
      <p:sp>
        <p:nvSpPr>
          <p:cNvPr id="4" name="Date Placeholder 3"/>
          <p:cNvSpPr>
            <a:spLocks noGrp="1"/>
          </p:cNvSpPr>
          <p:nvPr>
            <p:ph type="dt" idx="1"/>
          </p:nvPr>
        </p:nvSpPr>
        <p:spPr/>
        <p:txBody>
          <a:bodyPr/>
          <a:lstStyle/>
          <a:p>
            <a:fld id="{73B178AC-64BE-41F2-A7AE-E34946EE79F8}" type="datetime1">
              <a:rPr lang="en-GB" noProof="0" smtClean="0"/>
              <a:pPr/>
              <a:t>19/01/2020</a:t>
            </a:fld>
            <a:endParaRPr lang="en-GB" noProof="0" dirty="0"/>
          </a:p>
        </p:txBody>
      </p:sp>
      <p:sp>
        <p:nvSpPr>
          <p:cNvPr id="5" name="Slide Number Placeholder 4"/>
          <p:cNvSpPr>
            <a:spLocks noGrp="1"/>
          </p:cNvSpPr>
          <p:nvPr>
            <p:ph type="sldNum" sz="quarter" idx="5"/>
          </p:nvPr>
        </p:nvSpPr>
        <p:spPr/>
        <p:txBody>
          <a:bodyPr/>
          <a:lstStyle/>
          <a:p>
            <a:pPr rtl="0"/>
            <a:fld id="{B8796F01-7154-41E0-B48B-A6921757531A}" type="slidenum">
              <a:rPr lang="en-GB" noProof="0" smtClean="0"/>
              <a:pPr rtl="0"/>
              <a:t>17</a:t>
            </a:fld>
            <a:endParaRPr lang="en-GB" noProof="0" dirty="0"/>
          </a:p>
        </p:txBody>
      </p:sp>
    </p:spTree>
    <p:extLst>
      <p:ext uri="{BB962C8B-B14F-4D97-AF65-F5344CB8AC3E}">
        <p14:creationId xmlns:p14="http://schemas.microsoft.com/office/powerpoint/2010/main" val="30108995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Providing accurate feedback is the best way to prove that another person’s message has been heard and understood. </a:t>
            </a:r>
          </a:p>
          <a:p>
            <a:r>
              <a:rPr lang="en-US" dirty="0"/>
              <a:t>To improve: Practice, difficult listening situations, and concentrating. </a:t>
            </a:r>
          </a:p>
        </p:txBody>
      </p:sp>
      <p:sp>
        <p:nvSpPr>
          <p:cNvPr id="4" name="Date Placeholder 3"/>
          <p:cNvSpPr>
            <a:spLocks noGrp="1"/>
          </p:cNvSpPr>
          <p:nvPr>
            <p:ph type="dt" idx="1"/>
          </p:nvPr>
        </p:nvSpPr>
        <p:spPr/>
        <p:txBody>
          <a:bodyPr/>
          <a:lstStyle/>
          <a:p>
            <a:fld id="{73B178AC-64BE-41F2-A7AE-E34946EE79F8}" type="datetime1">
              <a:rPr lang="en-GB" noProof="0" smtClean="0"/>
              <a:pPr/>
              <a:t>19/01/2020</a:t>
            </a:fld>
            <a:endParaRPr lang="en-GB" noProof="0" dirty="0"/>
          </a:p>
        </p:txBody>
      </p:sp>
      <p:sp>
        <p:nvSpPr>
          <p:cNvPr id="5" name="Slide Number Placeholder 4"/>
          <p:cNvSpPr>
            <a:spLocks noGrp="1"/>
          </p:cNvSpPr>
          <p:nvPr>
            <p:ph type="sldNum" sz="quarter" idx="5"/>
          </p:nvPr>
        </p:nvSpPr>
        <p:spPr/>
        <p:txBody>
          <a:bodyPr/>
          <a:lstStyle/>
          <a:p>
            <a:pPr rtl="0"/>
            <a:fld id="{B8796F01-7154-41E0-B48B-A6921757531A}" type="slidenum">
              <a:rPr lang="en-GB" noProof="0" smtClean="0"/>
              <a:pPr rtl="0"/>
              <a:t>19</a:t>
            </a:fld>
            <a:endParaRPr lang="en-GB" noProof="0" dirty="0"/>
          </a:p>
        </p:txBody>
      </p:sp>
    </p:spTree>
    <p:extLst>
      <p:ext uri="{BB962C8B-B14F-4D97-AF65-F5344CB8AC3E}">
        <p14:creationId xmlns:p14="http://schemas.microsoft.com/office/powerpoint/2010/main" val="1525200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95443-DC09-F348-AB2D-4F98AB3803FE}"/>
              </a:ext>
            </a:extLst>
          </p:cNvPr>
          <p:cNvSpPr>
            <a:spLocks noGrp="1"/>
          </p:cNvSpPr>
          <p:nvPr>
            <p:ph type="ctrTitle"/>
          </p:nvPr>
        </p:nvSpPr>
        <p:spPr>
          <a:xfrm>
            <a:off x="1523603" y="1122363"/>
            <a:ext cx="9141619" cy="2387600"/>
          </a:xfrm>
        </p:spPr>
        <p:txBody>
          <a:bodyPr anchor="b"/>
          <a:lstStyle>
            <a:lvl1pPr algn="ctr">
              <a:defRPr sz="5998"/>
            </a:lvl1pPr>
          </a:lstStyle>
          <a:p>
            <a:r>
              <a:rPr lang="en-US"/>
              <a:t>Click to edit Master title style</a:t>
            </a:r>
          </a:p>
        </p:txBody>
      </p:sp>
      <p:sp>
        <p:nvSpPr>
          <p:cNvPr id="3" name="Subtitle 2">
            <a:extLst>
              <a:ext uri="{FF2B5EF4-FFF2-40B4-BE49-F238E27FC236}">
                <a16:creationId xmlns:a16="http://schemas.microsoft.com/office/drawing/2014/main" id="{A0E09454-46DB-5E4A-9FEC-7BE032B1F5BF}"/>
              </a:ext>
            </a:extLst>
          </p:cNvPr>
          <p:cNvSpPr>
            <a:spLocks noGrp="1"/>
          </p:cNvSpPr>
          <p:nvPr>
            <p:ph type="subTitle" idx="1"/>
          </p:nvPr>
        </p:nvSpPr>
        <p:spPr>
          <a:xfrm>
            <a:off x="1523603" y="3602038"/>
            <a:ext cx="9141619" cy="1655762"/>
          </a:xfrm>
        </p:spPr>
        <p:txBody>
          <a:bodyPr/>
          <a:lstStyle>
            <a:lvl1pPr marL="0" indent="0" algn="ctr">
              <a:buNone/>
              <a:defRPr sz="2399"/>
            </a:lvl1pPr>
            <a:lvl2pPr marL="457063" indent="0" algn="ctr">
              <a:buNone/>
              <a:defRPr sz="1999"/>
            </a:lvl2pPr>
            <a:lvl3pPr marL="914126" indent="0" algn="ctr">
              <a:buNone/>
              <a:defRPr sz="1799"/>
            </a:lvl3pPr>
            <a:lvl4pPr marL="1371189" indent="0" algn="ctr">
              <a:buNone/>
              <a:defRPr sz="1600"/>
            </a:lvl4pPr>
            <a:lvl5pPr marL="1828251" indent="0" algn="ctr">
              <a:buNone/>
              <a:defRPr sz="1600"/>
            </a:lvl5pPr>
            <a:lvl6pPr marL="2285314" indent="0" algn="ctr">
              <a:buNone/>
              <a:defRPr sz="1600"/>
            </a:lvl6pPr>
            <a:lvl7pPr marL="2742377" indent="0" algn="ctr">
              <a:buNone/>
              <a:defRPr sz="1600"/>
            </a:lvl7pPr>
            <a:lvl8pPr marL="3199440" indent="0" algn="ctr">
              <a:buNone/>
              <a:defRPr sz="1600"/>
            </a:lvl8pPr>
            <a:lvl9pPr marL="365650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8C3BA2A-B91D-3644-B57C-5D36595DB13D}"/>
              </a:ext>
            </a:extLst>
          </p:cNvPr>
          <p:cNvSpPr>
            <a:spLocks noGrp="1"/>
          </p:cNvSpPr>
          <p:nvPr>
            <p:ph type="dt" sz="half" idx="10"/>
          </p:nvPr>
        </p:nvSpPr>
        <p:spPr/>
        <p:txBody>
          <a:bodyPr/>
          <a:lstStyle/>
          <a:p>
            <a:fld id="{349ED6FF-885E-CE43-AB3D-BB914E0CF1A3}" type="datetimeFigureOut">
              <a:rPr lang="en-US" smtClean="0"/>
              <a:t>1/19/20</a:t>
            </a:fld>
            <a:endParaRPr lang="en-US"/>
          </a:p>
        </p:txBody>
      </p:sp>
      <p:sp>
        <p:nvSpPr>
          <p:cNvPr id="5" name="Footer Placeholder 4">
            <a:extLst>
              <a:ext uri="{FF2B5EF4-FFF2-40B4-BE49-F238E27FC236}">
                <a16:creationId xmlns:a16="http://schemas.microsoft.com/office/drawing/2014/main" id="{006786F7-22D7-9541-BB30-7138D9B0FD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EBE44B-154D-0D4E-8D3B-E1F9B7E2D1B8}"/>
              </a:ext>
            </a:extLst>
          </p:cNvPr>
          <p:cNvSpPr>
            <a:spLocks noGrp="1"/>
          </p:cNvSpPr>
          <p:nvPr>
            <p:ph type="sldNum" sz="quarter" idx="12"/>
          </p:nvPr>
        </p:nvSpPr>
        <p:spPr/>
        <p:txBody>
          <a:bodyPr/>
          <a:lstStyle/>
          <a:p>
            <a:fld id="{E3C784FA-A6DA-2B4C-BB19-E237BCE3655E}" type="slidenum">
              <a:rPr lang="en-US" smtClean="0"/>
              <a:t>‹#›</a:t>
            </a:fld>
            <a:endParaRPr lang="en-US"/>
          </a:p>
        </p:txBody>
      </p:sp>
    </p:spTree>
    <p:extLst>
      <p:ext uri="{BB962C8B-B14F-4D97-AF65-F5344CB8AC3E}">
        <p14:creationId xmlns:p14="http://schemas.microsoft.com/office/powerpoint/2010/main" val="36253571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6E2221-8D56-C44E-A89D-FA6ACDB94A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B74588C-052A-7941-B54F-A104F8869E2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B2EE68-A196-5B42-89DC-2CDF4728FAA6}"/>
              </a:ext>
            </a:extLst>
          </p:cNvPr>
          <p:cNvSpPr>
            <a:spLocks noGrp="1"/>
          </p:cNvSpPr>
          <p:nvPr>
            <p:ph type="dt" sz="half" idx="10"/>
          </p:nvPr>
        </p:nvSpPr>
        <p:spPr/>
        <p:txBody>
          <a:bodyPr/>
          <a:lstStyle/>
          <a:p>
            <a:fld id="{B43BBB81-C700-4083-8127-E310BD1DC13C}" type="datetime1">
              <a:rPr lang="en-GB" noProof="0" smtClean="0"/>
              <a:pPr/>
              <a:t>19/01/2020</a:t>
            </a:fld>
            <a:endParaRPr lang="en-GB" noProof="0" dirty="0"/>
          </a:p>
        </p:txBody>
      </p:sp>
      <p:sp>
        <p:nvSpPr>
          <p:cNvPr id="5" name="Footer Placeholder 4">
            <a:extLst>
              <a:ext uri="{FF2B5EF4-FFF2-40B4-BE49-F238E27FC236}">
                <a16:creationId xmlns:a16="http://schemas.microsoft.com/office/drawing/2014/main" id="{E2F86363-ACB5-5248-84FD-61F8AE83B6BC}"/>
              </a:ext>
            </a:extLst>
          </p:cNvPr>
          <p:cNvSpPr>
            <a:spLocks noGrp="1"/>
          </p:cNvSpPr>
          <p:nvPr>
            <p:ph type="ftr" sz="quarter" idx="11"/>
          </p:nvPr>
        </p:nvSpPr>
        <p:spPr/>
        <p:txBody>
          <a:bodyPr/>
          <a:lstStyle/>
          <a:p>
            <a:pPr rtl="0"/>
            <a:endParaRPr lang="en-GB" noProof="0" dirty="0"/>
          </a:p>
        </p:txBody>
      </p:sp>
      <p:sp>
        <p:nvSpPr>
          <p:cNvPr id="6" name="Slide Number Placeholder 5">
            <a:extLst>
              <a:ext uri="{FF2B5EF4-FFF2-40B4-BE49-F238E27FC236}">
                <a16:creationId xmlns:a16="http://schemas.microsoft.com/office/drawing/2014/main" id="{0DEA935D-9A0E-C347-A814-27941D224D51}"/>
              </a:ext>
            </a:extLst>
          </p:cNvPr>
          <p:cNvSpPr>
            <a:spLocks noGrp="1"/>
          </p:cNvSpPr>
          <p:nvPr>
            <p:ph type="sldNum" sz="quarter" idx="12"/>
          </p:nvPr>
        </p:nvSpPr>
        <p:spPr/>
        <p:txBody>
          <a:bodyPr/>
          <a:lstStyle/>
          <a:p>
            <a:pPr rtl="0"/>
            <a:fld id="{DA60BA0E-20D0-4E7C-B286-26C960A6788F}" type="slidenum">
              <a:rPr lang="en-GB" noProof="0" smtClean="0"/>
              <a:t>‹#›</a:t>
            </a:fld>
            <a:endParaRPr lang="en-GB" noProof="0" dirty="0"/>
          </a:p>
        </p:txBody>
      </p:sp>
    </p:spTree>
    <p:extLst>
      <p:ext uri="{BB962C8B-B14F-4D97-AF65-F5344CB8AC3E}">
        <p14:creationId xmlns:p14="http://schemas.microsoft.com/office/powerpoint/2010/main" val="2819773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43460-D05A-6647-8576-800E626A89C1}"/>
              </a:ext>
            </a:extLst>
          </p:cNvPr>
          <p:cNvSpPr>
            <a:spLocks noGrp="1"/>
          </p:cNvSpPr>
          <p:nvPr>
            <p:ph type="title"/>
          </p:nvPr>
        </p:nvSpPr>
        <p:spPr>
          <a:xfrm>
            <a:off x="831633" y="1709739"/>
            <a:ext cx="10512862" cy="2852737"/>
          </a:xfrm>
        </p:spPr>
        <p:txBody>
          <a:bodyPr anchor="b"/>
          <a:lstStyle>
            <a:lvl1pPr>
              <a:defRPr sz="5998"/>
            </a:lvl1pPr>
          </a:lstStyle>
          <a:p>
            <a:r>
              <a:rPr lang="en-US"/>
              <a:t>Click to edit Master title style</a:t>
            </a:r>
          </a:p>
        </p:txBody>
      </p:sp>
      <p:sp>
        <p:nvSpPr>
          <p:cNvPr id="3" name="Text Placeholder 2">
            <a:extLst>
              <a:ext uri="{FF2B5EF4-FFF2-40B4-BE49-F238E27FC236}">
                <a16:creationId xmlns:a16="http://schemas.microsoft.com/office/drawing/2014/main" id="{CFA9AFEE-39EF-C44F-A91C-CFCA9A56A05E}"/>
              </a:ext>
            </a:extLst>
          </p:cNvPr>
          <p:cNvSpPr>
            <a:spLocks noGrp="1"/>
          </p:cNvSpPr>
          <p:nvPr>
            <p:ph type="body" idx="1"/>
          </p:nvPr>
        </p:nvSpPr>
        <p:spPr>
          <a:xfrm>
            <a:off x="831633" y="4589464"/>
            <a:ext cx="10512862" cy="1500187"/>
          </a:xfrm>
        </p:spPr>
        <p:txBody>
          <a:bodyPr/>
          <a:lstStyle>
            <a:lvl1pPr marL="0" indent="0">
              <a:buNone/>
              <a:defRPr sz="2399">
                <a:solidFill>
                  <a:schemeClr val="tx1">
                    <a:tint val="75000"/>
                  </a:schemeClr>
                </a:solidFill>
              </a:defRPr>
            </a:lvl1pPr>
            <a:lvl2pPr marL="457063" indent="0">
              <a:buNone/>
              <a:defRPr sz="1999">
                <a:solidFill>
                  <a:schemeClr val="tx1">
                    <a:tint val="75000"/>
                  </a:schemeClr>
                </a:solidFill>
              </a:defRPr>
            </a:lvl2pPr>
            <a:lvl3pPr marL="914126" indent="0">
              <a:buNone/>
              <a:defRPr sz="1799">
                <a:solidFill>
                  <a:schemeClr val="tx1">
                    <a:tint val="75000"/>
                  </a:schemeClr>
                </a:solidFill>
              </a:defRPr>
            </a:lvl3pPr>
            <a:lvl4pPr marL="1371189" indent="0">
              <a:buNone/>
              <a:defRPr sz="1600">
                <a:solidFill>
                  <a:schemeClr val="tx1">
                    <a:tint val="75000"/>
                  </a:schemeClr>
                </a:solidFill>
              </a:defRPr>
            </a:lvl4pPr>
            <a:lvl5pPr marL="1828251" indent="0">
              <a:buNone/>
              <a:defRPr sz="1600">
                <a:solidFill>
                  <a:schemeClr val="tx1">
                    <a:tint val="75000"/>
                  </a:schemeClr>
                </a:solidFill>
              </a:defRPr>
            </a:lvl5pPr>
            <a:lvl6pPr marL="2285314" indent="0">
              <a:buNone/>
              <a:defRPr sz="1600">
                <a:solidFill>
                  <a:schemeClr val="tx1">
                    <a:tint val="75000"/>
                  </a:schemeClr>
                </a:solidFill>
              </a:defRPr>
            </a:lvl6pPr>
            <a:lvl7pPr marL="2742377" indent="0">
              <a:buNone/>
              <a:defRPr sz="1600">
                <a:solidFill>
                  <a:schemeClr val="tx1">
                    <a:tint val="75000"/>
                  </a:schemeClr>
                </a:solidFill>
              </a:defRPr>
            </a:lvl7pPr>
            <a:lvl8pPr marL="3199440" indent="0">
              <a:buNone/>
              <a:defRPr sz="1600">
                <a:solidFill>
                  <a:schemeClr val="tx1">
                    <a:tint val="75000"/>
                  </a:schemeClr>
                </a:solidFill>
              </a:defRPr>
            </a:lvl8pPr>
            <a:lvl9pPr marL="3656503"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3EAB339-1138-A746-ACA5-5A609AB6DBFF}"/>
              </a:ext>
            </a:extLst>
          </p:cNvPr>
          <p:cNvSpPr>
            <a:spLocks noGrp="1"/>
          </p:cNvSpPr>
          <p:nvPr>
            <p:ph type="dt" sz="half" idx="10"/>
          </p:nvPr>
        </p:nvSpPr>
        <p:spPr/>
        <p:txBody>
          <a:bodyPr/>
          <a:lstStyle/>
          <a:p>
            <a:fld id="{349ED6FF-885E-CE43-AB3D-BB914E0CF1A3}" type="datetimeFigureOut">
              <a:rPr lang="en-US" smtClean="0"/>
              <a:t>1/19/20</a:t>
            </a:fld>
            <a:endParaRPr lang="en-US"/>
          </a:p>
        </p:txBody>
      </p:sp>
      <p:sp>
        <p:nvSpPr>
          <p:cNvPr id="5" name="Footer Placeholder 4">
            <a:extLst>
              <a:ext uri="{FF2B5EF4-FFF2-40B4-BE49-F238E27FC236}">
                <a16:creationId xmlns:a16="http://schemas.microsoft.com/office/drawing/2014/main" id="{C49D2B3B-B189-1B4D-ABA4-14ECBAF265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F4A736-9752-A446-9C2B-FAAA42CB6092}"/>
              </a:ext>
            </a:extLst>
          </p:cNvPr>
          <p:cNvSpPr>
            <a:spLocks noGrp="1"/>
          </p:cNvSpPr>
          <p:nvPr>
            <p:ph type="sldNum" sz="quarter" idx="12"/>
          </p:nvPr>
        </p:nvSpPr>
        <p:spPr/>
        <p:txBody>
          <a:bodyPr/>
          <a:lstStyle/>
          <a:p>
            <a:fld id="{E3C784FA-A6DA-2B4C-BB19-E237BCE3655E}" type="slidenum">
              <a:rPr lang="en-US" smtClean="0"/>
              <a:t>‹#›</a:t>
            </a:fld>
            <a:endParaRPr lang="en-US"/>
          </a:p>
        </p:txBody>
      </p:sp>
    </p:spTree>
    <p:extLst>
      <p:ext uri="{BB962C8B-B14F-4D97-AF65-F5344CB8AC3E}">
        <p14:creationId xmlns:p14="http://schemas.microsoft.com/office/powerpoint/2010/main" val="271276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892C9-ED80-7043-9BB1-A2A44CB46CE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499592-F75B-6D46-B6ED-F8B544BCCB4F}"/>
              </a:ext>
            </a:extLst>
          </p:cNvPr>
          <p:cNvSpPr>
            <a:spLocks noGrp="1"/>
          </p:cNvSpPr>
          <p:nvPr>
            <p:ph sz="half" idx="1"/>
          </p:nvPr>
        </p:nvSpPr>
        <p:spPr>
          <a:xfrm>
            <a:off x="83798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2CF483-0D70-F345-B466-98F1FE3DF975}"/>
              </a:ext>
            </a:extLst>
          </p:cNvPr>
          <p:cNvSpPr>
            <a:spLocks noGrp="1"/>
          </p:cNvSpPr>
          <p:nvPr>
            <p:ph sz="half" idx="2"/>
          </p:nvPr>
        </p:nvSpPr>
        <p:spPr>
          <a:xfrm>
            <a:off x="6170592" y="1825625"/>
            <a:ext cx="5180251"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45455A-F4DE-F448-A367-18C006176E39}"/>
              </a:ext>
            </a:extLst>
          </p:cNvPr>
          <p:cNvSpPr>
            <a:spLocks noGrp="1"/>
          </p:cNvSpPr>
          <p:nvPr>
            <p:ph type="dt" sz="half" idx="10"/>
          </p:nvPr>
        </p:nvSpPr>
        <p:spPr/>
        <p:txBody>
          <a:bodyPr/>
          <a:lstStyle/>
          <a:p>
            <a:fld id="{47CAB8BD-5A87-4DB5-924A-8B2AB5CF8B74}" type="datetime1">
              <a:rPr lang="en-GB" noProof="0" smtClean="0"/>
              <a:pPr/>
              <a:t>19/01/2020</a:t>
            </a:fld>
            <a:endParaRPr lang="en-GB" noProof="0" dirty="0"/>
          </a:p>
        </p:txBody>
      </p:sp>
      <p:sp>
        <p:nvSpPr>
          <p:cNvPr id="6" name="Footer Placeholder 5">
            <a:extLst>
              <a:ext uri="{FF2B5EF4-FFF2-40B4-BE49-F238E27FC236}">
                <a16:creationId xmlns:a16="http://schemas.microsoft.com/office/drawing/2014/main" id="{A2F20C07-B160-834E-9548-0ACF420011CE}"/>
              </a:ext>
            </a:extLst>
          </p:cNvPr>
          <p:cNvSpPr>
            <a:spLocks noGrp="1"/>
          </p:cNvSpPr>
          <p:nvPr>
            <p:ph type="ftr" sz="quarter" idx="11"/>
          </p:nvPr>
        </p:nvSpPr>
        <p:spPr/>
        <p:txBody>
          <a:bodyPr/>
          <a:lstStyle/>
          <a:p>
            <a:pPr rtl="0"/>
            <a:endParaRPr lang="en-GB" noProof="0" dirty="0"/>
          </a:p>
        </p:txBody>
      </p:sp>
      <p:sp>
        <p:nvSpPr>
          <p:cNvPr id="7" name="Slide Number Placeholder 6">
            <a:extLst>
              <a:ext uri="{FF2B5EF4-FFF2-40B4-BE49-F238E27FC236}">
                <a16:creationId xmlns:a16="http://schemas.microsoft.com/office/drawing/2014/main" id="{F7823041-D806-8645-B518-0F6F726E4409}"/>
              </a:ext>
            </a:extLst>
          </p:cNvPr>
          <p:cNvSpPr>
            <a:spLocks noGrp="1"/>
          </p:cNvSpPr>
          <p:nvPr>
            <p:ph type="sldNum" sz="quarter" idx="12"/>
          </p:nvPr>
        </p:nvSpPr>
        <p:spPr/>
        <p:txBody>
          <a:bodyPr/>
          <a:lstStyle/>
          <a:p>
            <a:pPr rtl="0"/>
            <a:fld id="{EB37DED6-D4C7-42EE-AB49-D2E39E64FDE4}" type="slidenum">
              <a:rPr lang="en-GB" noProof="0" smtClean="0"/>
              <a:t>‹#›</a:t>
            </a:fld>
            <a:endParaRPr lang="en-GB" noProof="0" dirty="0"/>
          </a:p>
        </p:txBody>
      </p:sp>
    </p:spTree>
    <p:extLst>
      <p:ext uri="{BB962C8B-B14F-4D97-AF65-F5344CB8AC3E}">
        <p14:creationId xmlns:p14="http://schemas.microsoft.com/office/powerpoint/2010/main" val="3430699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E22770-5126-8344-953A-A6B46B8451CA}"/>
              </a:ext>
            </a:extLst>
          </p:cNvPr>
          <p:cNvSpPr>
            <a:spLocks noGrp="1"/>
          </p:cNvSpPr>
          <p:nvPr>
            <p:ph type="title"/>
          </p:nvPr>
        </p:nvSpPr>
        <p:spPr>
          <a:xfrm>
            <a:off x="839569" y="365126"/>
            <a:ext cx="10512862"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568F343-9305-6E42-B0FC-98816497EBF3}"/>
              </a:ext>
            </a:extLst>
          </p:cNvPr>
          <p:cNvSpPr>
            <a:spLocks noGrp="1"/>
          </p:cNvSpPr>
          <p:nvPr>
            <p:ph type="body" idx="1"/>
          </p:nvPr>
        </p:nvSpPr>
        <p:spPr>
          <a:xfrm>
            <a:off x="839570" y="1681163"/>
            <a:ext cx="5156444"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FFE1C8-3AE9-164E-9CEB-8AD67AF1AAF6}"/>
              </a:ext>
            </a:extLst>
          </p:cNvPr>
          <p:cNvSpPr>
            <a:spLocks noGrp="1"/>
          </p:cNvSpPr>
          <p:nvPr>
            <p:ph sz="half" idx="2"/>
          </p:nvPr>
        </p:nvSpPr>
        <p:spPr>
          <a:xfrm>
            <a:off x="839570" y="2505075"/>
            <a:ext cx="5156444"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730E563-9586-EA4C-8CEF-3C3A1F126FEF}"/>
              </a:ext>
            </a:extLst>
          </p:cNvPr>
          <p:cNvSpPr>
            <a:spLocks noGrp="1"/>
          </p:cNvSpPr>
          <p:nvPr>
            <p:ph type="body" sz="quarter" idx="3"/>
          </p:nvPr>
        </p:nvSpPr>
        <p:spPr>
          <a:xfrm>
            <a:off x="6170593" y="1681163"/>
            <a:ext cx="5181838" cy="823912"/>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1"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B07C25-A7B1-F847-BF06-DB6F0ECE14C3}"/>
              </a:ext>
            </a:extLst>
          </p:cNvPr>
          <p:cNvSpPr>
            <a:spLocks noGrp="1"/>
          </p:cNvSpPr>
          <p:nvPr>
            <p:ph sz="quarter" idx="4"/>
          </p:nvPr>
        </p:nvSpPr>
        <p:spPr>
          <a:xfrm>
            <a:off x="6170593" y="2505075"/>
            <a:ext cx="518183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3DF8E53-3D7C-2541-A66A-B91053F65EC1}"/>
              </a:ext>
            </a:extLst>
          </p:cNvPr>
          <p:cNvSpPr>
            <a:spLocks noGrp="1"/>
          </p:cNvSpPr>
          <p:nvPr>
            <p:ph type="dt" sz="half" idx="10"/>
          </p:nvPr>
        </p:nvSpPr>
        <p:spPr/>
        <p:txBody>
          <a:bodyPr/>
          <a:lstStyle/>
          <a:p>
            <a:fld id="{9831163F-A609-4965-981E-2512858A6B0B}" type="datetime1">
              <a:rPr lang="en-GB" noProof="0" smtClean="0"/>
              <a:pPr/>
              <a:t>19/01/2020</a:t>
            </a:fld>
            <a:endParaRPr lang="en-GB" noProof="0" dirty="0"/>
          </a:p>
        </p:txBody>
      </p:sp>
      <p:sp>
        <p:nvSpPr>
          <p:cNvPr id="8" name="Footer Placeholder 7">
            <a:extLst>
              <a:ext uri="{FF2B5EF4-FFF2-40B4-BE49-F238E27FC236}">
                <a16:creationId xmlns:a16="http://schemas.microsoft.com/office/drawing/2014/main" id="{4CB44125-EAD0-4E4B-8067-D9755DB84779}"/>
              </a:ext>
            </a:extLst>
          </p:cNvPr>
          <p:cNvSpPr>
            <a:spLocks noGrp="1"/>
          </p:cNvSpPr>
          <p:nvPr>
            <p:ph type="ftr" sz="quarter" idx="11"/>
          </p:nvPr>
        </p:nvSpPr>
        <p:spPr/>
        <p:txBody>
          <a:bodyPr/>
          <a:lstStyle/>
          <a:p>
            <a:pPr rtl="0"/>
            <a:endParaRPr lang="en-GB" noProof="0" dirty="0"/>
          </a:p>
        </p:txBody>
      </p:sp>
      <p:sp>
        <p:nvSpPr>
          <p:cNvPr id="9" name="Slide Number Placeholder 8">
            <a:extLst>
              <a:ext uri="{FF2B5EF4-FFF2-40B4-BE49-F238E27FC236}">
                <a16:creationId xmlns:a16="http://schemas.microsoft.com/office/drawing/2014/main" id="{9C78D181-D3A3-004A-B25E-9D174E7E2321}"/>
              </a:ext>
            </a:extLst>
          </p:cNvPr>
          <p:cNvSpPr>
            <a:spLocks noGrp="1"/>
          </p:cNvSpPr>
          <p:nvPr>
            <p:ph type="sldNum" sz="quarter" idx="12"/>
          </p:nvPr>
        </p:nvSpPr>
        <p:spPr/>
        <p:txBody>
          <a:bodyPr/>
          <a:lstStyle/>
          <a:p>
            <a:pPr rtl="0"/>
            <a:fld id="{EB37DED6-D4C7-42EE-AB49-D2E39E64FDE4}" type="slidenum">
              <a:rPr lang="en-GB" noProof="0" smtClean="0"/>
              <a:t>‹#›</a:t>
            </a:fld>
            <a:endParaRPr lang="en-GB" noProof="0" dirty="0"/>
          </a:p>
        </p:txBody>
      </p:sp>
    </p:spTree>
    <p:extLst>
      <p:ext uri="{BB962C8B-B14F-4D97-AF65-F5344CB8AC3E}">
        <p14:creationId xmlns:p14="http://schemas.microsoft.com/office/powerpoint/2010/main" val="2641123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A4EF-7B3E-9942-865F-945A6444AA5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FA1AD7B-C13A-844A-A9C2-D38D8B576E62}"/>
              </a:ext>
            </a:extLst>
          </p:cNvPr>
          <p:cNvSpPr>
            <a:spLocks noGrp="1"/>
          </p:cNvSpPr>
          <p:nvPr>
            <p:ph type="dt" sz="half" idx="10"/>
          </p:nvPr>
        </p:nvSpPr>
        <p:spPr/>
        <p:txBody>
          <a:bodyPr/>
          <a:lstStyle/>
          <a:p>
            <a:fld id="{2AAD07FA-60A0-4513-81AF-BDF95D9090DF}" type="datetime1">
              <a:rPr lang="en-GB" noProof="0" smtClean="0"/>
              <a:pPr/>
              <a:t>19/01/2020</a:t>
            </a:fld>
            <a:endParaRPr lang="en-GB" noProof="0" dirty="0"/>
          </a:p>
        </p:txBody>
      </p:sp>
      <p:sp>
        <p:nvSpPr>
          <p:cNvPr id="4" name="Footer Placeholder 3">
            <a:extLst>
              <a:ext uri="{FF2B5EF4-FFF2-40B4-BE49-F238E27FC236}">
                <a16:creationId xmlns:a16="http://schemas.microsoft.com/office/drawing/2014/main" id="{0E9A9AD3-AE61-634F-B2FA-3FEE58F88C55}"/>
              </a:ext>
            </a:extLst>
          </p:cNvPr>
          <p:cNvSpPr>
            <a:spLocks noGrp="1"/>
          </p:cNvSpPr>
          <p:nvPr>
            <p:ph type="ftr" sz="quarter" idx="11"/>
          </p:nvPr>
        </p:nvSpPr>
        <p:spPr/>
        <p:txBody>
          <a:bodyPr/>
          <a:lstStyle/>
          <a:p>
            <a:pPr rtl="0"/>
            <a:endParaRPr lang="en-GB" noProof="0" dirty="0"/>
          </a:p>
        </p:txBody>
      </p:sp>
      <p:sp>
        <p:nvSpPr>
          <p:cNvPr id="5" name="Slide Number Placeholder 4">
            <a:extLst>
              <a:ext uri="{FF2B5EF4-FFF2-40B4-BE49-F238E27FC236}">
                <a16:creationId xmlns:a16="http://schemas.microsoft.com/office/drawing/2014/main" id="{42932C6C-25DC-A842-A938-C83D30258425}"/>
              </a:ext>
            </a:extLst>
          </p:cNvPr>
          <p:cNvSpPr>
            <a:spLocks noGrp="1"/>
          </p:cNvSpPr>
          <p:nvPr>
            <p:ph type="sldNum" sz="quarter" idx="12"/>
          </p:nvPr>
        </p:nvSpPr>
        <p:spPr/>
        <p:txBody>
          <a:bodyPr/>
          <a:lstStyle/>
          <a:p>
            <a:pPr rtl="0"/>
            <a:fld id="{EB37DED6-D4C7-42EE-AB49-D2E39E64FDE4}" type="slidenum">
              <a:rPr lang="en-GB" noProof="0" smtClean="0"/>
              <a:t>‹#›</a:t>
            </a:fld>
            <a:endParaRPr lang="en-GB" noProof="0" dirty="0"/>
          </a:p>
        </p:txBody>
      </p:sp>
    </p:spTree>
    <p:extLst>
      <p:ext uri="{BB962C8B-B14F-4D97-AF65-F5344CB8AC3E}">
        <p14:creationId xmlns:p14="http://schemas.microsoft.com/office/powerpoint/2010/main" val="1835330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4B0506-8C5A-3B41-A326-801E21DFF47A}"/>
              </a:ext>
            </a:extLst>
          </p:cNvPr>
          <p:cNvSpPr>
            <a:spLocks noGrp="1"/>
          </p:cNvSpPr>
          <p:nvPr>
            <p:ph type="dt" sz="half" idx="10"/>
          </p:nvPr>
        </p:nvSpPr>
        <p:spPr/>
        <p:txBody>
          <a:bodyPr/>
          <a:lstStyle/>
          <a:p>
            <a:fld id="{AEA9B41F-141C-4F65-BC2A-BC13EF27A4D7}" type="datetime1">
              <a:rPr lang="en-GB" noProof="0" smtClean="0"/>
              <a:pPr/>
              <a:t>19/01/2020</a:t>
            </a:fld>
            <a:endParaRPr lang="en-GB" noProof="0" dirty="0"/>
          </a:p>
        </p:txBody>
      </p:sp>
      <p:sp>
        <p:nvSpPr>
          <p:cNvPr id="3" name="Footer Placeholder 2">
            <a:extLst>
              <a:ext uri="{FF2B5EF4-FFF2-40B4-BE49-F238E27FC236}">
                <a16:creationId xmlns:a16="http://schemas.microsoft.com/office/drawing/2014/main" id="{8412B5F4-7E3B-134D-A4D2-543BEC473C78}"/>
              </a:ext>
            </a:extLst>
          </p:cNvPr>
          <p:cNvSpPr>
            <a:spLocks noGrp="1"/>
          </p:cNvSpPr>
          <p:nvPr>
            <p:ph type="ftr" sz="quarter" idx="11"/>
          </p:nvPr>
        </p:nvSpPr>
        <p:spPr/>
        <p:txBody>
          <a:bodyPr/>
          <a:lstStyle/>
          <a:p>
            <a:pPr rtl="0"/>
            <a:endParaRPr lang="en-GB" noProof="0" dirty="0"/>
          </a:p>
        </p:txBody>
      </p:sp>
      <p:sp>
        <p:nvSpPr>
          <p:cNvPr id="4" name="Slide Number Placeholder 3">
            <a:extLst>
              <a:ext uri="{FF2B5EF4-FFF2-40B4-BE49-F238E27FC236}">
                <a16:creationId xmlns:a16="http://schemas.microsoft.com/office/drawing/2014/main" id="{92A12B1B-ACFE-154E-820A-DB03D5E59DB2}"/>
              </a:ext>
            </a:extLst>
          </p:cNvPr>
          <p:cNvSpPr>
            <a:spLocks noGrp="1"/>
          </p:cNvSpPr>
          <p:nvPr>
            <p:ph type="sldNum" sz="quarter" idx="12"/>
          </p:nvPr>
        </p:nvSpPr>
        <p:spPr/>
        <p:txBody>
          <a:bodyPr/>
          <a:lstStyle/>
          <a:p>
            <a:pPr rtl="0"/>
            <a:fld id="{EB37DED6-D4C7-42EE-AB49-D2E39E64FDE4}" type="slidenum">
              <a:rPr lang="en-GB" noProof="0" smtClean="0"/>
              <a:t>‹#›</a:t>
            </a:fld>
            <a:endParaRPr lang="en-GB" noProof="0" dirty="0"/>
          </a:p>
        </p:txBody>
      </p:sp>
    </p:spTree>
    <p:extLst>
      <p:ext uri="{BB962C8B-B14F-4D97-AF65-F5344CB8AC3E}">
        <p14:creationId xmlns:p14="http://schemas.microsoft.com/office/powerpoint/2010/main" val="96097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09341-5F10-2740-8405-98E833E74946}"/>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Content Placeholder 2">
            <a:extLst>
              <a:ext uri="{FF2B5EF4-FFF2-40B4-BE49-F238E27FC236}">
                <a16:creationId xmlns:a16="http://schemas.microsoft.com/office/drawing/2014/main" id="{28A57519-F6C3-DB46-9912-8A35707AD778}"/>
              </a:ext>
            </a:extLst>
          </p:cNvPr>
          <p:cNvSpPr>
            <a:spLocks noGrp="1"/>
          </p:cNvSpPr>
          <p:nvPr>
            <p:ph idx="1"/>
          </p:nvPr>
        </p:nvSpPr>
        <p:spPr>
          <a:xfrm>
            <a:off x="5181838" y="987426"/>
            <a:ext cx="6170593" cy="4873625"/>
          </a:xfrm>
        </p:spPr>
        <p:txBody>
          <a:bodyPr/>
          <a:lstStyle>
            <a:lvl1pPr>
              <a:defRPr sz="3199"/>
            </a:lvl1pPr>
            <a:lvl2pPr>
              <a:defRPr sz="2799"/>
            </a:lvl2pPr>
            <a:lvl3pPr>
              <a:defRPr sz="2399"/>
            </a:lvl3pPr>
            <a:lvl4pPr>
              <a:defRPr sz="1999"/>
            </a:lvl4pPr>
            <a:lvl5pPr>
              <a:defRPr sz="1999"/>
            </a:lvl5pPr>
            <a:lvl6pPr>
              <a:defRPr sz="1999"/>
            </a:lvl6pPr>
            <a:lvl7pPr>
              <a:defRPr sz="1999"/>
            </a:lvl7pPr>
            <a:lvl8pPr>
              <a:defRPr sz="1999"/>
            </a:lvl8pPr>
            <a:lvl9pPr>
              <a:defRPr sz="19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64B27D-7504-3041-8701-47DA787EB81C}"/>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2BECF8-6670-E24E-BC45-B096736DD79B}"/>
              </a:ext>
            </a:extLst>
          </p:cNvPr>
          <p:cNvSpPr>
            <a:spLocks noGrp="1"/>
          </p:cNvSpPr>
          <p:nvPr>
            <p:ph type="dt" sz="half" idx="10"/>
          </p:nvPr>
        </p:nvSpPr>
        <p:spPr/>
        <p:txBody>
          <a:bodyPr/>
          <a:lstStyle/>
          <a:p>
            <a:fld id="{10E95AA2-CDD5-40B0-B1CF-38A42C9DCC78}" type="datetime1">
              <a:rPr lang="en-GB" noProof="0" smtClean="0"/>
              <a:pPr/>
              <a:t>19/01/2020</a:t>
            </a:fld>
            <a:endParaRPr lang="en-GB" noProof="0" dirty="0"/>
          </a:p>
        </p:txBody>
      </p:sp>
      <p:sp>
        <p:nvSpPr>
          <p:cNvPr id="6" name="Footer Placeholder 5">
            <a:extLst>
              <a:ext uri="{FF2B5EF4-FFF2-40B4-BE49-F238E27FC236}">
                <a16:creationId xmlns:a16="http://schemas.microsoft.com/office/drawing/2014/main" id="{65FD2A0B-9C03-2346-A7E0-9D597A2BF4BC}"/>
              </a:ext>
            </a:extLst>
          </p:cNvPr>
          <p:cNvSpPr>
            <a:spLocks noGrp="1"/>
          </p:cNvSpPr>
          <p:nvPr>
            <p:ph type="ftr" sz="quarter" idx="11"/>
          </p:nvPr>
        </p:nvSpPr>
        <p:spPr/>
        <p:txBody>
          <a:bodyPr/>
          <a:lstStyle/>
          <a:p>
            <a:pPr rtl="0"/>
            <a:endParaRPr lang="en-GB" noProof="0" dirty="0"/>
          </a:p>
        </p:txBody>
      </p:sp>
      <p:sp>
        <p:nvSpPr>
          <p:cNvPr id="7" name="Slide Number Placeholder 6">
            <a:extLst>
              <a:ext uri="{FF2B5EF4-FFF2-40B4-BE49-F238E27FC236}">
                <a16:creationId xmlns:a16="http://schemas.microsoft.com/office/drawing/2014/main" id="{D37EB4AD-DC5E-4E4B-ACA8-BF1BCE87E39D}"/>
              </a:ext>
            </a:extLst>
          </p:cNvPr>
          <p:cNvSpPr>
            <a:spLocks noGrp="1"/>
          </p:cNvSpPr>
          <p:nvPr>
            <p:ph type="sldNum" sz="quarter" idx="12"/>
          </p:nvPr>
        </p:nvSpPr>
        <p:spPr/>
        <p:txBody>
          <a:bodyPr/>
          <a:lstStyle/>
          <a:p>
            <a:pPr rtl="0"/>
            <a:fld id="{2DFBB78A-01B4-41F2-96B0-677A4A282832}" type="slidenum">
              <a:rPr lang="en-GB" noProof="0" smtClean="0"/>
              <a:t>‹#›</a:t>
            </a:fld>
            <a:endParaRPr lang="en-GB" noProof="0" dirty="0"/>
          </a:p>
        </p:txBody>
      </p:sp>
    </p:spTree>
    <p:extLst>
      <p:ext uri="{BB962C8B-B14F-4D97-AF65-F5344CB8AC3E}">
        <p14:creationId xmlns:p14="http://schemas.microsoft.com/office/powerpoint/2010/main" val="1002178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7CC4F-EBCE-5B4F-ABF1-6D707F94FF36}"/>
              </a:ext>
            </a:extLst>
          </p:cNvPr>
          <p:cNvSpPr>
            <a:spLocks noGrp="1"/>
          </p:cNvSpPr>
          <p:nvPr>
            <p:ph type="title"/>
          </p:nvPr>
        </p:nvSpPr>
        <p:spPr>
          <a:xfrm>
            <a:off x="839570" y="457200"/>
            <a:ext cx="3931213" cy="1600200"/>
          </a:xfrm>
        </p:spPr>
        <p:txBody>
          <a:bodyPr anchor="b"/>
          <a:lstStyle>
            <a:lvl1pPr>
              <a:defRPr sz="3199"/>
            </a:lvl1pPr>
          </a:lstStyle>
          <a:p>
            <a:r>
              <a:rPr lang="en-US"/>
              <a:t>Click to edit Master title style</a:t>
            </a:r>
          </a:p>
        </p:txBody>
      </p:sp>
      <p:sp>
        <p:nvSpPr>
          <p:cNvPr id="3" name="Picture Placeholder 2">
            <a:extLst>
              <a:ext uri="{FF2B5EF4-FFF2-40B4-BE49-F238E27FC236}">
                <a16:creationId xmlns:a16="http://schemas.microsoft.com/office/drawing/2014/main" id="{C8C967D2-DC22-C64B-9DD6-ADEE28763671}"/>
              </a:ext>
            </a:extLst>
          </p:cNvPr>
          <p:cNvSpPr>
            <a:spLocks noGrp="1"/>
          </p:cNvSpPr>
          <p:nvPr>
            <p:ph type="pic" idx="1"/>
          </p:nvPr>
        </p:nvSpPr>
        <p:spPr>
          <a:xfrm>
            <a:off x="5181838" y="987426"/>
            <a:ext cx="6170593" cy="4873625"/>
          </a:xfrm>
        </p:spPr>
        <p:txBody>
          <a:bodyPr/>
          <a:lstStyle>
            <a:lvl1pPr marL="0" indent="0">
              <a:buNone/>
              <a:defRPr sz="3199"/>
            </a:lvl1pPr>
            <a:lvl2pPr marL="457063" indent="0">
              <a:buNone/>
              <a:defRPr sz="2799"/>
            </a:lvl2pPr>
            <a:lvl3pPr marL="914126" indent="0">
              <a:buNone/>
              <a:defRPr sz="2399"/>
            </a:lvl3pPr>
            <a:lvl4pPr marL="1371189" indent="0">
              <a:buNone/>
              <a:defRPr sz="1999"/>
            </a:lvl4pPr>
            <a:lvl5pPr marL="1828251" indent="0">
              <a:buNone/>
              <a:defRPr sz="1999"/>
            </a:lvl5pPr>
            <a:lvl6pPr marL="2285314" indent="0">
              <a:buNone/>
              <a:defRPr sz="1999"/>
            </a:lvl6pPr>
            <a:lvl7pPr marL="2742377" indent="0">
              <a:buNone/>
              <a:defRPr sz="1999"/>
            </a:lvl7pPr>
            <a:lvl8pPr marL="3199440" indent="0">
              <a:buNone/>
              <a:defRPr sz="1999"/>
            </a:lvl8pPr>
            <a:lvl9pPr marL="3656503" indent="0">
              <a:buNone/>
              <a:defRPr sz="1999"/>
            </a:lvl9pPr>
          </a:lstStyle>
          <a:p>
            <a:endParaRPr lang="en-US"/>
          </a:p>
        </p:txBody>
      </p:sp>
      <p:sp>
        <p:nvSpPr>
          <p:cNvPr id="4" name="Text Placeholder 3">
            <a:extLst>
              <a:ext uri="{FF2B5EF4-FFF2-40B4-BE49-F238E27FC236}">
                <a16:creationId xmlns:a16="http://schemas.microsoft.com/office/drawing/2014/main" id="{DE7ACF9E-7626-6344-9E7E-A887B98F9EAA}"/>
              </a:ext>
            </a:extLst>
          </p:cNvPr>
          <p:cNvSpPr>
            <a:spLocks noGrp="1"/>
          </p:cNvSpPr>
          <p:nvPr>
            <p:ph type="body" sz="half" idx="2"/>
          </p:nvPr>
        </p:nvSpPr>
        <p:spPr>
          <a:xfrm>
            <a:off x="839570" y="2057400"/>
            <a:ext cx="3931213" cy="3811588"/>
          </a:xfrm>
        </p:spPr>
        <p:txBody>
          <a:bodyPr/>
          <a:lstStyle>
            <a:lvl1pPr marL="0" indent="0">
              <a:buNone/>
              <a:defRPr sz="16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D5893A-B35F-A846-BA8E-D1A38B953690}"/>
              </a:ext>
            </a:extLst>
          </p:cNvPr>
          <p:cNvSpPr>
            <a:spLocks noGrp="1"/>
          </p:cNvSpPr>
          <p:nvPr>
            <p:ph type="dt" sz="half" idx="10"/>
          </p:nvPr>
        </p:nvSpPr>
        <p:spPr/>
        <p:txBody>
          <a:bodyPr/>
          <a:lstStyle/>
          <a:p>
            <a:fld id="{AF96DEFE-052F-4B34-8EAC-A263CB86F3A5}" type="datetime1">
              <a:rPr lang="en-GB" noProof="0" smtClean="0"/>
              <a:pPr/>
              <a:t>19/01/2020</a:t>
            </a:fld>
            <a:endParaRPr lang="en-GB" noProof="0" dirty="0"/>
          </a:p>
        </p:txBody>
      </p:sp>
      <p:sp>
        <p:nvSpPr>
          <p:cNvPr id="6" name="Footer Placeholder 5">
            <a:extLst>
              <a:ext uri="{FF2B5EF4-FFF2-40B4-BE49-F238E27FC236}">
                <a16:creationId xmlns:a16="http://schemas.microsoft.com/office/drawing/2014/main" id="{28E49F17-744C-C045-8A03-168DEB69301A}"/>
              </a:ext>
            </a:extLst>
          </p:cNvPr>
          <p:cNvSpPr>
            <a:spLocks noGrp="1"/>
          </p:cNvSpPr>
          <p:nvPr>
            <p:ph type="ftr" sz="quarter" idx="11"/>
          </p:nvPr>
        </p:nvSpPr>
        <p:spPr/>
        <p:txBody>
          <a:bodyPr/>
          <a:lstStyle/>
          <a:p>
            <a:pPr rtl="0"/>
            <a:endParaRPr lang="en-GB" noProof="0" dirty="0"/>
          </a:p>
        </p:txBody>
      </p:sp>
      <p:sp>
        <p:nvSpPr>
          <p:cNvPr id="7" name="Slide Number Placeholder 6">
            <a:extLst>
              <a:ext uri="{FF2B5EF4-FFF2-40B4-BE49-F238E27FC236}">
                <a16:creationId xmlns:a16="http://schemas.microsoft.com/office/drawing/2014/main" id="{C2417E7E-64B7-F348-8E5D-4547FB40F3E3}"/>
              </a:ext>
            </a:extLst>
          </p:cNvPr>
          <p:cNvSpPr>
            <a:spLocks noGrp="1"/>
          </p:cNvSpPr>
          <p:nvPr>
            <p:ph type="sldNum" sz="quarter" idx="12"/>
          </p:nvPr>
        </p:nvSpPr>
        <p:spPr/>
        <p:txBody>
          <a:bodyPr/>
          <a:lstStyle/>
          <a:p>
            <a:pPr rtl="0"/>
            <a:fld id="{2DFBB78A-01B4-41F2-96B0-677A4A282832}" type="slidenum">
              <a:rPr lang="en-GB" noProof="0" smtClean="0"/>
              <a:t>‹#›</a:t>
            </a:fld>
            <a:endParaRPr lang="en-GB" noProof="0" dirty="0"/>
          </a:p>
        </p:txBody>
      </p:sp>
    </p:spTree>
    <p:extLst>
      <p:ext uri="{BB962C8B-B14F-4D97-AF65-F5344CB8AC3E}">
        <p14:creationId xmlns:p14="http://schemas.microsoft.com/office/powerpoint/2010/main" val="1514567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042A4-ABEB-F14E-9643-EEC56800E5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C12145-E86B-DF40-A059-72EB6B48923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70E3AD-C744-CE45-BDD9-CBF208034554}"/>
              </a:ext>
            </a:extLst>
          </p:cNvPr>
          <p:cNvSpPr>
            <a:spLocks noGrp="1"/>
          </p:cNvSpPr>
          <p:nvPr>
            <p:ph type="dt" sz="half" idx="10"/>
          </p:nvPr>
        </p:nvSpPr>
        <p:spPr/>
        <p:txBody>
          <a:bodyPr/>
          <a:lstStyle/>
          <a:p>
            <a:fld id="{90C41E57-B869-4F93-A8CB-3B07FB29569D}" type="datetime1">
              <a:rPr lang="en-GB" noProof="0" smtClean="0"/>
              <a:pPr/>
              <a:t>19/01/2020</a:t>
            </a:fld>
            <a:endParaRPr lang="en-GB" noProof="0" dirty="0"/>
          </a:p>
        </p:txBody>
      </p:sp>
      <p:sp>
        <p:nvSpPr>
          <p:cNvPr id="5" name="Footer Placeholder 4">
            <a:extLst>
              <a:ext uri="{FF2B5EF4-FFF2-40B4-BE49-F238E27FC236}">
                <a16:creationId xmlns:a16="http://schemas.microsoft.com/office/drawing/2014/main" id="{B846C5AE-96C0-0D4B-89E3-98DC9E7DF922}"/>
              </a:ext>
            </a:extLst>
          </p:cNvPr>
          <p:cNvSpPr>
            <a:spLocks noGrp="1"/>
          </p:cNvSpPr>
          <p:nvPr>
            <p:ph type="ftr" sz="quarter" idx="11"/>
          </p:nvPr>
        </p:nvSpPr>
        <p:spPr/>
        <p:txBody>
          <a:bodyPr/>
          <a:lstStyle/>
          <a:p>
            <a:pPr rtl="0"/>
            <a:endParaRPr lang="en-GB" noProof="0" dirty="0"/>
          </a:p>
        </p:txBody>
      </p:sp>
      <p:sp>
        <p:nvSpPr>
          <p:cNvPr id="6" name="Slide Number Placeholder 5">
            <a:extLst>
              <a:ext uri="{FF2B5EF4-FFF2-40B4-BE49-F238E27FC236}">
                <a16:creationId xmlns:a16="http://schemas.microsoft.com/office/drawing/2014/main" id="{42D4A8E7-B970-CD4E-BD74-07C41D75F62A}"/>
              </a:ext>
            </a:extLst>
          </p:cNvPr>
          <p:cNvSpPr>
            <a:spLocks noGrp="1"/>
          </p:cNvSpPr>
          <p:nvPr>
            <p:ph type="sldNum" sz="quarter" idx="12"/>
          </p:nvPr>
        </p:nvSpPr>
        <p:spPr/>
        <p:txBody>
          <a:bodyPr/>
          <a:lstStyle/>
          <a:p>
            <a:pPr rtl="0"/>
            <a:fld id="{591C5AD9-787D-40FA-8A4D-16A055B9AF81}" type="slidenum">
              <a:rPr lang="en-GB" noProof="0" smtClean="0"/>
              <a:t>‹#›</a:t>
            </a:fld>
            <a:endParaRPr lang="en-GB" noProof="0" dirty="0"/>
          </a:p>
        </p:txBody>
      </p:sp>
    </p:spTree>
    <p:extLst>
      <p:ext uri="{BB962C8B-B14F-4D97-AF65-F5344CB8AC3E}">
        <p14:creationId xmlns:p14="http://schemas.microsoft.com/office/powerpoint/2010/main" val="1455540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1AE150E-5F80-7F42-B08A-4E0E7B455E86}"/>
              </a:ext>
            </a:extLst>
          </p:cNvPr>
          <p:cNvSpPr>
            <a:spLocks noGrp="1"/>
          </p:cNvSpPr>
          <p:nvPr>
            <p:ph type="title" orient="vert"/>
          </p:nvPr>
        </p:nvSpPr>
        <p:spPr>
          <a:xfrm>
            <a:off x="8722628" y="365125"/>
            <a:ext cx="262821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711E6B3-EBC7-594E-8B33-531F01EC5C6A}"/>
              </a:ext>
            </a:extLst>
          </p:cNvPr>
          <p:cNvSpPr>
            <a:spLocks noGrp="1"/>
          </p:cNvSpPr>
          <p:nvPr>
            <p:ph type="body" orient="vert" idx="1"/>
          </p:nvPr>
        </p:nvSpPr>
        <p:spPr>
          <a:xfrm>
            <a:off x="837982" y="365125"/>
            <a:ext cx="7732286"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C64390-2C3E-904A-9E99-8DF7131CB54A}"/>
              </a:ext>
            </a:extLst>
          </p:cNvPr>
          <p:cNvSpPr>
            <a:spLocks noGrp="1"/>
          </p:cNvSpPr>
          <p:nvPr>
            <p:ph type="dt" sz="half" idx="10"/>
          </p:nvPr>
        </p:nvSpPr>
        <p:spPr/>
        <p:txBody>
          <a:bodyPr/>
          <a:lstStyle/>
          <a:p>
            <a:fld id="{EB115EE6-DD38-46E5-A28F-7057CB4AE61C}" type="datetime1">
              <a:rPr lang="en-GB" noProof="0" smtClean="0"/>
              <a:pPr/>
              <a:t>19/01/2020</a:t>
            </a:fld>
            <a:endParaRPr lang="en-GB" noProof="0" dirty="0"/>
          </a:p>
        </p:txBody>
      </p:sp>
      <p:sp>
        <p:nvSpPr>
          <p:cNvPr id="5" name="Footer Placeholder 4">
            <a:extLst>
              <a:ext uri="{FF2B5EF4-FFF2-40B4-BE49-F238E27FC236}">
                <a16:creationId xmlns:a16="http://schemas.microsoft.com/office/drawing/2014/main" id="{2F0E3525-C7DA-CF4F-8168-46837F3FE8BC}"/>
              </a:ext>
            </a:extLst>
          </p:cNvPr>
          <p:cNvSpPr>
            <a:spLocks noGrp="1"/>
          </p:cNvSpPr>
          <p:nvPr>
            <p:ph type="ftr" sz="quarter" idx="11"/>
          </p:nvPr>
        </p:nvSpPr>
        <p:spPr/>
        <p:txBody>
          <a:bodyPr/>
          <a:lstStyle/>
          <a:p>
            <a:pPr rtl="0"/>
            <a:endParaRPr lang="en-GB" noProof="0" dirty="0"/>
          </a:p>
        </p:txBody>
      </p:sp>
      <p:sp>
        <p:nvSpPr>
          <p:cNvPr id="6" name="Slide Number Placeholder 5">
            <a:extLst>
              <a:ext uri="{FF2B5EF4-FFF2-40B4-BE49-F238E27FC236}">
                <a16:creationId xmlns:a16="http://schemas.microsoft.com/office/drawing/2014/main" id="{8EC4EF65-32F7-5246-B181-2B1B5FB51A66}"/>
              </a:ext>
            </a:extLst>
          </p:cNvPr>
          <p:cNvSpPr>
            <a:spLocks noGrp="1"/>
          </p:cNvSpPr>
          <p:nvPr>
            <p:ph type="sldNum" sz="quarter" idx="12"/>
          </p:nvPr>
        </p:nvSpPr>
        <p:spPr/>
        <p:txBody>
          <a:bodyPr/>
          <a:lstStyle/>
          <a:p>
            <a:pPr rtl="0"/>
            <a:fld id="{591C5AD9-787D-40FA-8A4D-16A055B9AF81}" type="slidenum">
              <a:rPr lang="en-GB" noProof="0" smtClean="0"/>
              <a:t>‹#›</a:t>
            </a:fld>
            <a:endParaRPr lang="en-GB" noProof="0" dirty="0"/>
          </a:p>
        </p:txBody>
      </p:sp>
    </p:spTree>
    <p:extLst>
      <p:ext uri="{BB962C8B-B14F-4D97-AF65-F5344CB8AC3E}">
        <p14:creationId xmlns:p14="http://schemas.microsoft.com/office/powerpoint/2010/main" val="1590184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68D157-9A1E-D846-B1AB-42EC88ADF40F}"/>
              </a:ext>
            </a:extLst>
          </p:cNvPr>
          <p:cNvSpPr>
            <a:spLocks noGrp="1"/>
          </p:cNvSpPr>
          <p:nvPr>
            <p:ph type="title"/>
          </p:nvPr>
        </p:nvSpPr>
        <p:spPr>
          <a:xfrm>
            <a:off x="837982" y="365126"/>
            <a:ext cx="10512862"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F9B713-D0FE-484F-88F9-E3679D45358C}"/>
              </a:ext>
            </a:extLst>
          </p:cNvPr>
          <p:cNvSpPr>
            <a:spLocks noGrp="1"/>
          </p:cNvSpPr>
          <p:nvPr>
            <p:ph type="body" idx="1"/>
          </p:nvPr>
        </p:nvSpPr>
        <p:spPr>
          <a:xfrm>
            <a:off x="837982" y="1825625"/>
            <a:ext cx="1051286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615269-5851-664F-99E7-61DD66E994DA}"/>
              </a:ext>
            </a:extLst>
          </p:cNvPr>
          <p:cNvSpPr>
            <a:spLocks noGrp="1"/>
          </p:cNvSpPr>
          <p:nvPr>
            <p:ph type="dt" sz="half" idx="2"/>
          </p:nvPr>
        </p:nvSpPr>
        <p:spPr>
          <a:xfrm>
            <a:off x="837982" y="6356351"/>
            <a:ext cx="274248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860746-45FF-4F3F-9CE0-E6B542C01EBE}" type="datetime1">
              <a:rPr lang="en-GB" noProof="0" smtClean="0"/>
              <a:pPr/>
              <a:t>19/01/2020</a:t>
            </a:fld>
            <a:endParaRPr lang="en-GB" noProof="0" dirty="0"/>
          </a:p>
        </p:txBody>
      </p:sp>
      <p:sp>
        <p:nvSpPr>
          <p:cNvPr id="5" name="Footer Placeholder 4">
            <a:extLst>
              <a:ext uri="{FF2B5EF4-FFF2-40B4-BE49-F238E27FC236}">
                <a16:creationId xmlns:a16="http://schemas.microsoft.com/office/drawing/2014/main" id="{80A8232B-F4A9-634A-825C-F19FC40991E2}"/>
              </a:ext>
            </a:extLst>
          </p:cNvPr>
          <p:cNvSpPr>
            <a:spLocks noGrp="1"/>
          </p:cNvSpPr>
          <p:nvPr>
            <p:ph type="ftr" sz="quarter" idx="3"/>
          </p:nvPr>
        </p:nvSpPr>
        <p:spPr>
          <a:xfrm>
            <a:off x="4037549" y="6356351"/>
            <a:ext cx="4113728"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rtl="0"/>
            <a:endParaRPr lang="en-GB" noProof="0" dirty="0"/>
          </a:p>
        </p:txBody>
      </p:sp>
      <p:sp>
        <p:nvSpPr>
          <p:cNvPr id="6" name="Slide Number Placeholder 5">
            <a:extLst>
              <a:ext uri="{FF2B5EF4-FFF2-40B4-BE49-F238E27FC236}">
                <a16:creationId xmlns:a16="http://schemas.microsoft.com/office/drawing/2014/main" id="{1D59BAB8-755C-B948-9871-139C0369038A}"/>
              </a:ext>
            </a:extLst>
          </p:cNvPr>
          <p:cNvSpPr>
            <a:spLocks noGrp="1"/>
          </p:cNvSpPr>
          <p:nvPr>
            <p:ph type="sldNum" sz="quarter" idx="4"/>
          </p:nvPr>
        </p:nvSpPr>
        <p:spPr>
          <a:xfrm>
            <a:off x="8608357" y="6356351"/>
            <a:ext cx="2742486"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rtl="0"/>
            <a:fld id="{EB37DED6-D4C7-42EE-AB49-D2E39E64FDE4}" type="slidenum">
              <a:rPr lang="en-GB" noProof="0" smtClean="0"/>
              <a:pPr/>
              <a:t>‹#›</a:t>
            </a:fld>
            <a:endParaRPr lang="en-GB" noProof="0" dirty="0"/>
          </a:p>
        </p:txBody>
      </p:sp>
    </p:spTree>
    <p:extLst>
      <p:ext uri="{BB962C8B-B14F-4D97-AF65-F5344CB8AC3E}">
        <p14:creationId xmlns:p14="http://schemas.microsoft.com/office/powerpoint/2010/main" val="4219782889"/>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p:txStyles>
    <p:titleStyle>
      <a:lvl1pPr algn="l" defTabSz="914126" rtl="0" eaLnBrk="1" latinLnBrk="0" hangingPunct="1">
        <a:lnSpc>
          <a:spcPct val="90000"/>
        </a:lnSpc>
        <a:spcBef>
          <a:spcPct val="0"/>
        </a:spcBef>
        <a:buNone/>
        <a:defRPr sz="4399" kern="1200">
          <a:solidFill>
            <a:schemeClr val="tx1"/>
          </a:solidFill>
          <a:latin typeface="+mj-lt"/>
          <a:ea typeface="+mj-ea"/>
          <a:cs typeface="+mj-cs"/>
        </a:defRPr>
      </a:lvl1pPr>
    </p:titleStyle>
    <p:bodyStyle>
      <a:lvl1pPr marL="228531" indent="-228531" algn="l" defTabSz="914126" rtl="0" eaLnBrk="1" latinLnBrk="0" hangingPunct="1">
        <a:lnSpc>
          <a:spcPct val="90000"/>
        </a:lnSpc>
        <a:spcBef>
          <a:spcPts val="1000"/>
        </a:spcBef>
        <a:buFont typeface="Arial" panose="020B0604020202020204" pitchFamily="34" charset="0"/>
        <a:buChar char="•"/>
        <a:defRPr sz="2799" kern="1200">
          <a:solidFill>
            <a:schemeClr val="tx1"/>
          </a:solidFill>
          <a:latin typeface="+mn-lt"/>
          <a:ea typeface="+mn-ea"/>
          <a:cs typeface="+mn-cs"/>
        </a:defRPr>
      </a:lvl1pPr>
      <a:lvl2pPr marL="685594" indent="-228531" algn="l" defTabSz="914126" rtl="0" eaLnBrk="1" latinLnBrk="0" hangingPunct="1">
        <a:lnSpc>
          <a:spcPct val="90000"/>
        </a:lnSpc>
        <a:spcBef>
          <a:spcPts val="500"/>
        </a:spcBef>
        <a:buFont typeface="Arial" panose="020B0604020202020204" pitchFamily="34" charset="0"/>
        <a:buChar char="•"/>
        <a:defRPr sz="2399" kern="1200">
          <a:solidFill>
            <a:schemeClr val="tx1"/>
          </a:solidFill>
          <a:latin typeface="+mn-lt"/>
          <a:ea typeface="+mn-ea"/>
          <a:cs typeface="+mn-cs"/>
        </a:defRPr>
      </a:lvl2pPr>
      <a:lvl3pPr marL="1142657" indent="-228531" algn="l" defTabSz="914126" rtl="0" eaLnBrk="1" latinLnBrk="0" hangingPunct="1">
        <a:lnSpc>
          <a:spcPct val="90000"/>
        </a:lnSpc>
        <a:spcBef>
          <a:spcPts val="500"/>
        </a:spcBef>
        <a:buFont typeface="Arial" panose="020B0604020202020204" pitchFamily="34" charset="0"/>
        <a:buChar char="•"/>
        <a:defRPr sz="1999" kern="1200">
          <a:solidFill>
            <a:schemeClr val="tx1"/>
          </a:solidFill>
          <a:latin typeface="+mn-lt"/>
          <a:ea typeface="+mn-ea"/>
          <a:cs typeface="+mn-cs"/>
        </a:defRPr>
      </a:lvl3pPr>
      <a:lvl4pPr marL="1599720"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4pPr>
      <a:lvl5pPr marL="2056783"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5pPr>
      <a:lvl6pPr marL="2513846"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6pPr>
      <a:lvl7pPr marL="2970908"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7pPr>
      <a:lvl8pPr marL="3427971"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8pPr>
      <a:lvl9pPr marL="3885034" indent="-228531" algn="l" defTabSz="914126" rtl="0" eaLnBrk="1" latinLnBrk="0" hangingPunct="1">
        <a:lnSpc>
          <a:spcPct val="90000"/>
        </a:lnSpc>
        <a:spcBef>
          <a:spcPts val="500"/>
        </a:spcBef>
        <a:buFont typeface="Arial" panose="020B0604020202020204" pitchFamily="34" charset="0"/>
        <a:buChar char="•"/>
        <a:defRPr sz="1799" kern="1200">
          <a:solidFill>
            <a:schemeClr val="tx1"/>
          </a:solidFill>
          <a:latin typeface="+mn-lt"/>
          <a:ea typeface="+mn-ea"/>
          <a:cs typeface="+mn-cs"/>
        </a:defRPr>
      </a:lvl9pPr>
    </p:bodyStyle>
    <p:otherStyle>
      <a:defPPr>
        <a:defRPr lang="en-US"/>
      </a:defPPr>
      <a:lvl1pPr marL="0" algn="l" defTabSz="914126" rtl="0" eaLnBrk="1" latinLnBrk="0" hangingPunct="1">
        <a:defRPr sz="1799" kern="1200">
          <a:solidFill>
            <a:schemeClr val="tx1"/>
          </a:solidFill>
          <a:latin typeface="+mn-lt"/>
          <a:ea typeface="+mn-ea"/>
          <a:cs typeface="+mn-cs"/>
        </a:defRPr>
      </a:lvl1pPr>
      <a:lvl2pPr marL="457063" algn="l" defTabSz="914126" rtl="0" eaLnBrk="1" latinLnBrk="0" hangingPunct="1">
        <a:defRPr sz="1799" kern="1200">
          <a:solidFill>
            <a:schemeClr val="tx1"/>
          </a:solidFill>
          <a:latin typeface="+mn-lt"/>
          <a:ea typeface="+mn-ea"/>
          <a:cs typeface="+mn-cs"/>
        </a:defRPr>
      </a:lvl2pPr>
      <a:lvl3pPr marL="914126" algn="l" defTabSz="914126" rtl="0" eaLnBrk="1" latinLnBrk="0" hangingPunct="1">
        <a:defRPr sz="1799" kern="1200">
          <a:solidFill>
            <a:schemeClr val="tx1"/>
          </a:solidFill>
          <a:latin typeface="+mn-lt"/>
          <a:ea typeface="+mn-ea"/>
          <a:cs typeface="+mn-cs"/>
        </a:defRPr>
      </a:lvl3pPr>
      <a:lvl4pPr marL="1371189" algn="l" defTabSz="914126" rtl="0" eaLnBrk="1" latinLnBrk="0" hangingPunct="1">
        <a:defRPr sz="1799" kern="1200">
          <a:solidFill>
            <a:schemeClr val="tx1"/>
          </a:solidFill>
          <a:latin typeface="+mn-lt"/>
          <a:ea typeface="+mn-ea"/>
          <a:cs typeface="+mn-cs"/>
        </a:defRPr>
      </a:lvl4pPr>
      <a:lvl5pPr marL="1828251" algn="l" defTabSz="914126" rtl="0" eaLnBrk="1" latinLnBrk="0" hangingPunct="1">
        <a:defRPr sz="1799" kern="1200">
          <a:solidFill>
            <a:schemeClr val="tx1"/>
          </a:solidFill>
          <a:latin typeface="+mn-lt"/>
          <a:ea typeface="+mn-ea"/>
          <a:cs typeface="+mn-cs"/>
        </a:defRPr>
      </a:lvl5pPr>
      <a:lvl6pPr marL="2285314" algn="l" defTabSz="914126" rtl="0" eaLnBrk="1" latinLnBrk="0" hangingPunct="1">
        <a:defRPr sz="1799" kern="1200">
          <a:solidFill>
            <a:schemeClr val="tx1"/>
          </a:solidFill>
          <a:latin typeface="+mn-lt"/>
          <a:ea typeface="+mn-ea"/>
          <a:cs typeface="+mn-cs"/>
        </a:defRPr>
      </a:lvl6pPr>
      <a:lvl7pPr marL="2742377" algn="l" defTabSz="914126" rtl="0" eaLnBrk="1" latinLnBrk="0" hangingPunct="1">
        <a:defRPr sz="1799" kern="1200">
          <a:solidFill>
            <a:schemeClr val="tx1"/>
          </a:solidFill>
          <a:latin typeface="+mn-lt"/>
          <a:ea typeface="+mn-ea"/>
          <a:cs typeface="+mn-cs"/>
        </a:defRPr>
      </a:lvl7pPr>
      <a:lvl8pPr marL="3199440" algn="l" defTabSz="914126" rtl="0" eaLnBrk="1" latinLnBrk="0" hangingPunct="1">
        <a:defRPr sz="1799" kern="1200">
          <a:solidFill>
            <a:schemeClr val="tx1"/>
          </a:solidFill>
          <a:latin typeface="+mn-lt"/>
          <a:ea typeface="+mn-ea"/>
          <a:cs typeface="+mn-cs"/>
        </a:defRPr>
      </a:lvl8pPr>
      <a:lvl9pPr marL="3656503" algn="l" defTabSz="914126" rtl="0" eaLnBrk="1" latinLnBrk="0" hangingPunct="1">
        <a:defRPr sz="1799"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2.tiff"/></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4.tif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1.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2.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youtu.be/4VOubVB4CTU" TargetMode="External"/><Relationship Id="rId2" Type="http://schemas.openxmlformats.org/officeDocument/2006/relationships/image" Target="../media/image33.tif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5.sv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 name="Rectangle 7">
            <a:extLst>
              <a:ext uri="{FF2B5EF4-FFF2-40B4-BE49-F238E27FC236}">
                <a16:creationId xmlns:a16="http://schemas.microsoft.com/office/drawing/2014/main" id="{559AE206-7EBA-4D33-8BC9-9D8158553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837980" y="4525347"/>
            <a:ext cx="6799550" cy="1737360"/>
          </a:xfrm>
        </p:spPr>
        <p:txBody>
          <a:bodyPr rtlCol="0" anchor="ctr">
            <a:normAutofit/>
          </a:bodyPr>
          <a:lstStyle/>
          <a:p>
            <a:pPr algn="r" rtl="0"/>
            <a:r>
              <a:rPr lang="en-GB" dirty="0"/>
              <a:t>Nutrition Education &amp; Counselling</a:t>
            </a:r>
            <a:endParaRPr lang="en-US"/>
          </a:p>
        </p:txBody>
      </p:sp>
      <p:sp>
        <p:nvSpPr>
          <p:cNvPr id="6" name="Oval 9">
            <a:extLst>
              <a:ext uri="{FF2B5EF4-FFF2-40B4-BE49-F238E27FC236}">
                <a16:creationId xmlns:a16="http://schemas.microsoft.com/office/drawing/2014/main" id="{6437D937-A7F1-4011-92B4-328E5BE1B1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8413" y="620480"/>
            <a:ext cx="2243216" cy="224379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Oval 11">
            <a:extLst>
              <a:ext uri="{FF2B5EF4-FFF2-40B4-BE49-F238E27FC236}">
                <a16:creationId xmlns:a16="http://schemas.microsoft.com/office/drawing/2014/main" id="{B672F332-AF08-46C6-94F0-77684310D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116" y="2466604"/>
            <a:ext cx="962145" cy="962395"/>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Oval 13">
            <a:extLst>
              <a:ext uri="{FF2B5EF4-FFF2-40B4-BE49-F238E27FC236}">
                <a16:creationId xmlns:a16="http://schemas.microsoft.com/office/drawing/2014/main" id="{34244EF8-D73A-40E1-BE73-D46E6B4B0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124494" y="2327988"/>
            <a:ext cx="293618" cy="293695"/>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Freeform: Shape 15">
            <a:extLst>
              <a:ext uri="{FF2B5EF4-FFF2-40B4-BE49-F238E27FC236}">
                <a16:creationId xmlns:a16="http://schemas.microsoft.com/office/drawing/2014/main" id="{AB84D7E8-4ECB-42D7-ADBF-01689B0F24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90422" y="0"/>
            <a:ext cx="5698403" cy="4059244"/>
          </a:xfrm>
          <a:custGeom>
            <a:avLst/>
            <a:gdLst>
              <a:gd name="connsiteX0" fmla="*/ 0 w 5699887"/>
              <a:gd name="connsiteY0" fmla="*/ 0 h 4059244"/>
              <a:gd name="connsiteX1" fmla="*/ 5699887 w 5699887"/>
              <a:gd name="connsiteY1" fmla="*/ 0 h 4059244"/>
              <a:gd name="connsiteX2" fmla="*/ 5699887 w 5699887"/>
              <a:gd name="connsiteY2" fmla="*/ 3944096 h 4059244"/>
              <a:gd name="connsiteX3" fmla="*/ 5525775 w 5699887"/>
              <a:gd name="connsiteY3" fmla="*/ 3980429 h 4059244"/>
              <a:gd name="connsiteX4" fmla="*/ 4663256 w 5699887"/>
              <a:gd name="connsiteY4" fmla="*/ 4059244 h 4059244"/>
              <a:gd name="connsiteX5" fmla="*/ 8566 w 5699887"/>
              <a:gd name="connsiteY5" fmla="*/ 67422 h 4059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9887" h="4059244">
                <a:moveTo>
                  <a:pt x="0" y="0"/>
                </a:moveTo>
                <a:lnTo>
                  <a:pt x="5699887" y="0"/>
                </a:lnTo>
                <a:lnTo>
                  <a:pt x="5699887" y="3944096"/>
                </a:lnTo>
                <a:lnTo>
                  <a:pt x="5525775" y="3980429"/>
                </a:lnTo>
                <a:cubicBezTo>
                  <a:pt x="5246154" y="4032190"/>
                  <a:pt x="4957865" y="4059244"/>
                  <a:pt x="4663256" y="4059244"/>
                </a:cubicBezTo>
                <a:cubicBezTo>
                  <a:pt x="2306390" y="4059244"/>
                  <a:pt x="353936" y="2327747"/>
                  <a:pt x="8566" y="67422"/>
                </a:cubicBez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 name="Straight Connector 17">
            <a:extLst>
              <a:ext uri="{FF2B5EF4-FFF2-40B4-BE49-F238E27FC236}">
                <a16:creationId xmlns:a16="http://schemas.microsoft.com/office/drawing/2014/main" id="{9E8E38ED-369A-44C2-B635-0BED0E48A6E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798360" y="4525347"/>
            <a:ext cx="0" cy="1737360"/>
          </a:xfrm>
          <a:prstGeom prst="line">
            <a:avLst/>
          </a:prstGeom>
          <a:ln w="19050" cap="sq">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0340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7501D-C988-A64C-A09F-84B261C417C2}"/>
              </a:ext>
            </a:extLst>
          </p:cNvPr>
          <p:cNvSpPr>
            <a:spLocks noGrp="1"/>
          </p:cNvSpPr>
          <p:nvPr>
            <p:ph type="title"/>
          </p:nvPr>
        </p:nvSpPr>
        <p:spPr/>
        <p:txBody>
          <a:bodyPr/>
          <a:lstStyle/>
          <a:p>
            <a:r>
              <a:rPr lang="en-US" dirty="0"/>
              <a:t>Objectives</a:t>
            </a:r>
          </a:p>
        </p:txBody>
      </p:sp>
      <p:sp>
        <p:nvSpPr>
          <p:cNvPr id="3" name="Content Placeholder 2">
            <a:extLst>
              <a:ext uri="{FF2B5EF4-FFF2-40B4-BE49-F238E27FC236}">
                <a16:creationId xmlns:a16="http://schemas.microsoft.com/office/drawing/2014/main" id="{FBB95808-E896-B24B-AA8E-EC02DA49EFDC}"/>
              </a:ext>
            </a:extLst>
          </p:cNvPr>
          <p:cNvSpPr>
            <a:spLocks noGrp="1"/>
          </p:cNvSpPr>
          <p:nvPr>
            <p:ph sz="half" idx="1"/>
          </p:nvPr>
        </p:nvSpPr>
        <p:spPr>
          <a:xfrm>
            <a:off x="837982" y="1825625"/>
            <a:ext cx="10512862" cy="4351338"/>
          </a:xfrm>
        </p:spPr>
        <p:txBody>
          <a:bodyPr/>
          <a:lstStyle/>
          <a:p>
            <a:pPr lvl="0"/>
            <a:r>
              <a:rPr lang="en-US" dirty="0"/>
              <a:t>Get to know each other and set expectations for an effective learning environment</a:t>
            </a:r>
          </a:p>
          <a:p>
            <a:pPr lvl="0"/>
            <a:r>
              <a:rPr lang="en-US" dirty="0"/>
              <a:t>Discuss what needs to be done to get loads from the course, avoid stress, and earn a good grade</a:t>
            </a:r>
          </a:p>
          <a:p>
            <a:pPr lvl="0"/>
            <a:r>
              <a:rPr lang="en-US" dirty="0"/>
              <a:t>Practice delivering professional introductions that promote rapport and clients' confidence in your expertise</a:t>
            </a:r>
          </a:p>
          <a:p>
            <a:pPr lvl="0"/>
            <a:r>
              <a:rPr lang="en-US" dirty="0"/>
              <a:t>Practice giving critical, thoughtful, empowering feedback to others</a:t>
            </a:r>
          </a:p>
          <a:p>
            <a:pPr lvl="0"/>
            <a:r>
              <a:rPr lang="en-US" dirty="0"/>
              <a:t>Begin planning to complete course assignments</a:t>
            </a:r>
          </a:p>
          <a:p>
            <a:pPr lvl="0"/>
            <a:r>
              <a:rPr lang="en-US" dirty="0"/>
              <a:t>Review considerations for active listening and for teaching adults </a:t>
            </a:r>
          </a:p>
          <a:p>
            <a:endParaRPr lang="en-US" dirty="0"/>
          </a:p>
        </p:txBody>
      </p:sp>
      <p:sp>
        <p:nvSpPr>
          <p:cNvPr id="5" name="Date Placeholder 4">
            <a:extLst>
              <a:ext uri="{FF2B5EF4-FFF2-40B4-BE49-F238E27FC236}">
                <a16:creationId xmlns:a16="http://schemas.microsoft.com/office/drawing/2014/main" id="{DF392001-C3C2-E34D-AAAF-5502106B16ED}"/>
              </a:ext>
            </a:extLst>
          </p:cNvPr>
          <p:cNvSpPr>
            <a:spLocks noGrp="1"/>
          </p:cNvSpPr>
          <p:nvPr>
            <p:ph type="dt" sz="half" idx="10"/>
          </p:nvPr>
        </p:nvSpPr>
        <p:spPr/>
        <p:txBody>
          <a:bodyPr/>
          <a:lstStyle/>
          <a:p>
            <a:fld id="{47CAB8BD-5A87-4DB5-924A-8B2AB5CF8B74}" type="datetime1">
              <a:rPr lang="en-GB" noProof="0" smtClean="0"/>
              <a:pPr/>
              <a:t>19/01/2020</a:t>
            </a:fld>
            <a:endParaRPr lang="en-GB" noProof="0" dirty="0"/>
          </a:p>
        </p:txBody>
      </p:sp>
    </p:spTree>
    <p:extLst>
      <p:ext uri="{BB962C8B-B14F-4D97-AF65-F5344CB8AC3E}">
        <p14:creationId xmlns:p14="http://schemas.microsoft.com/office/powerpoint/2010/main" val="9335200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Rectangle 23">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13413"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8000"/>
          </a:xfrm>
          <a:prstGeom prst="rect">
            <a:avLst/>
          </a:prstGeom>
        </p:spPr>
      </p:pic>
      <p:sp>
        <p:nvSpPr>
          <p:cNvPr id="13" name="Title 12"/>
          <p:cNvSpPr>
            <a:spLocks noGrp="1"/>
          </p:cNvSpPr>
          <p:nvPr>
            <p:ph type="title"/>
          </p:nvPr>
        </p:nvSpPr>
        <p:spPr>
          <a:xfrm>
            <a:off x="6068348" y="131916"/>
            <a:ext cx="4976680" cy="1454051"/>
          </a:xfrm>
          <a:prstGeom prst="rect">
            <a:avLst/>
          </a:prstGeom>
        </p:spPr>
        <p:txBody>
          <a:bodyPr vert="horz" lIns="91440" tIns="45720" rIns="91440" bIns="45720" rtlCol="0" anchor="ctr">
            <a:normAutofit/>
          </a:bodyPr>
          <a:lstStyle/>
          <a:p>
            <a:pPr defTabSz="914400"/>
            <a:r>
              <a:rPr lang="en-US" sz="4400" dirty="0">
                <a:solidFill>
                  <a:srgbClr val="000000"/>
                </a:solidFill>
              </a:rPr>
              <a:t>Why this course? </a:t>
            </a:r>
          </a:p>
        </p:txBody>
      </p:sp>
      <p:sp>
        <p:nvSpPr>
          <p:cNvPr id="28"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4999135"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Content Placeholder 3">
            <a:extLst>
              <a:ext uri="{FF2B5EF4-FFF2-40B4-BE49-F238E27FC236}">
                <a16:creationId xmlns:a16="http://schemas.microsoft.com/office/drawing/2014/main" id="{70417F7F-046E-8841-A4C0-F4B0ED2BE680}"/>
              </a:ext>
            </a:extLst>
          </p:cNvPr>
          <p:cNvPicPr>
            <a:picLocks noChangeAspect="1"/>
          </p:cNvPicPr>
          <p:nvPr/>
        </p:nvPicPr>
        <p:blipFill rotWithShape="1">
          <a:blip r:embed="rId4">
            <a:alphaModFix/>
          </a:blip>
          <a:srcRect r="4480" b="-3"/>
          <a:stretch/>
        </p:blipFill>
        <p:spPr>
          <a:xfrm>
            <a:off x="20" y="907231"/>
            <a:ext cx="4836761" cy="5063738"/>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noFill/>
          <a:effectLst>
            <a:softEdge rad="0"/>
          </a:effectLst>
        </p:spPr>
      </p:pic>
      <p:sp>
        <p:nvSpPr>
          <p:cNvPr id="14" name="Content Placeholder 13"/>
          <p:cNvSpPr>
            <a:spLocks noGrp="1"/>
          </p:cNvSpPr>
          <p:nvPr>
            <p:ph sz="half" idx="1"/>
          </p:nvPr>
        </p:nvSpPr>
        <p:spPr>
          <a:xfrm>
            <a:off x="6088986" y="1295400"/>
            <a:ext cx="5949025" cy="4765571"/>
          </a:xfrm>
          <a:prstGeom prst="rect">
            <a:avLst/>
          </a:prstGeom>
        </p:spPr>
        <p:txBody>
          <a:bodyPr vert="horz" lIns="91440" tIns="45720" rIns="91440" bIns="45720" rtlCol="0" anchor="ctr">
            <a:normAutofit/>
          </a:bodyPr>
          <a:lstStyle/>
          <a:p>
            <a:pPr marL="0" indent="-228600" defTabSz="914400"/>
            <a:endParaRPr lang="en-US" sz="1400" dirty="0">
              <a:solidFill>
                <a:srgbClr val="000000"/>
              </a:solidFill>
            </a:endParaRPr>
          </a:p>
          <a:p>
            <a:pPr marL="0" indent="-228600" defTabSz="914400">
              <a:spcBef>
                <a:spcPts val="3000"/>
              </a:spcBef>
            </a:pPr>
            <a:r>
              <a:rPr lang="en-US" sz="1900" dirty="0">
                <a:solidFill>
                  <a:srgbClr val="000000"/>
                </a:solidFill>
              </a:rPr>
              <a:t>What: know, care, use nutrition counseling and education skills</a:t>
            </a:r>
          </a:p>
          <a:p>
            <a:pPr marL="0" indent="-228600" defTabSz="914400">
              <a:spcBef>
                <a:spcPts val="3000"/>
              </a:spcBef>
            </a:pPr>
            <a:r>
              <a:rPr lang="en-US" sz="1900" dirty="0">
                <a:solidFill>
                  <a:srgbClr val="000000"/>
                </a:solidFill>
              </a:rPr>
              <a:t>Why: happiness and success </a:t>
            </a:r>
          </a:p>
          <a:p>
            <a:pPr marL="0" indent="-228600" defTabSz="914400">
              <a:spcBef>
                <a:spcPts val="3000"/>
              </a:spcBef>
            </a:pPr>
            <a:r>
              <a:rPr lang="en-US" sz="1900" dirty="0">
                <a:solidFill>
                  <a:srgbClr val="000000"/>
                </a:solidFill>
              </a:rPr>
              <a:t>Course Outcomes: these are up to us but, for sure, let’s have fun</a:t>
            </a:r>
          </a:p>
          <a:p>
            <a:pPr marL="0" indent="-228600" defTabSz="914400">
              <a:spcBef>
                <a:spcPts val="3000"/>
              </a:spcBef>
            </a:pPr>
            <a:r>
              <a:rPr lang="en-US" sz="1900" dirty="0">
                <a:solidFill>
                  <a:srgbClr val="000000"/>
                </a:solidFill>
              </a:rPr>
              <a:t>How: collaboration</a:t>
            </a:r>
          </a:p>
          <a:p>
            <a:pPr marL="0" indent="-228600" defTabSz="914400">
              <a:spcBef>
                <a:spcPts val="3000"/>
              </a:spcBef>
            </a:pPr>
            <a:r>
              <a:rPr lang="en-US" sz="1900" dirty="0">
                <a:solidFill>
                  <a:srgbClr val="000000"/>
                </a:solidFill>
              </a:rPr>
              <a:t>Where start: the draft plan and what I’d like to avoid</a:t>
            </a:r>
          </a:p>
          <a:p>
            <a:pPr indent="-228600" defTabSz="914400"/>
            <a:endParaRPr lang="en-US" sz="1400" dirty="0">
              <a:solidFill>
                <a:srgbClr val="000000"/>
              </a:solidFill>
            </a:endParaRPr>
          </a:p>
        </p:txBody>
      </p:sp>
      <p:sp>
        <p:nvSpPr>
          <p:cNvPr id="19" name="Date Placeholder 4">
            <a:extLst>
              <a:ext uri="{FF2B5EF4-FFF2-40B4-BE49-F238E27FC236}">
                <a16:creationId xmlns:a16="http://schemas.microsoft.com/office/drawing/2014/main" id="{88FEA4CD-31B5-4DF5-9F8C-E3DBC33BA6BA}"/>
              </a:ext>
            </a:extLst>
          </p:cNvPr>
          <p:cNvSpPr>
            <a:spLocks noGrp="1"/>
          </p:cNvSpPr>
          <p:nvPr>
            <p:ph type="dt" sz="half" idx="10"/>
          </p:nvPr>
        </p:nvSpPr>
        <p:spPr>
          <a:xfrm>
            <a:off x="805449" y="6223702"/>
            <a:ext cx="3107255" cy="314067"/>
          </a:xfrm>
        </p:spPr>
        <p:txBody>
          <a:bodyPr vert="horz" lIns="91440" tIns="45720" rIns="91440" bIns="45720" rtlCol="0" anchor="ctr">
            <a:normAutofit/>
          </a:bodyPr>
          <a:lstStyle/>
          <a:p>
            <a:pPr>
              <a:spcAft>
                <a:spcPts val="600"/>
              </a:spcAft>
              <a:defRPr/>
            </a:pPr>
            <a:fld id="{47CAB8BD-5A87-4DB5-924A-8B2AB5CF8B74}" type="datetime1">
              <a:rPr lang="en-US" sz="1100">
                <a:solidFill>
                  <a:srgbClr val="898989"/>
                </a:solidFill>
                <a:latin typeface="Calibri" panose="020F0502020204030204"/>
              </a:rPr>
              <a:pPr>
                <a:spcAft>
                  <a:spcPts val="600"/>
                </a:spcAft>
                <a:defRPr/>
              </a:pPr>
              <a:t>1/19/20</a:t>
            </a:fld>
            <a:endParaRPr lang="en-US" sz="1100">
              <a:solidFill>
                <a:srgbClr val="898989"/>
              </a:solidFill>
              <a:latin typeface="Calibri" panose="020F0502020204030204"/>
            </a:endParaRPr>
          </a:p>
        </p:txBody>
      </p:sp>
    </p:spTree>
    <p:extLst>
      <p:ext uri="{BB962C8B-B14F-4D97-AF65-F5344CB8AC3E}">
        <p14:creationId xmlns:p14="http://schemas.microsoft.com/office/powerpoint/2010/main" val="16316855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796" y="321177"/>
            <a:ext cx="4331179"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D083A5-5D42-6748-8B2B-47E7CD512E8B}"/>
              </a:ext>
            </a:extLst>
          </p:cNvPr>
          <p:cNvSpPr>
            <a:spLocks noGrp="1"/>
          </p:cNvSpPr>
          <p:nvPr>
            <p:ph type="title"/>
          </p:nvPr>
        </p:nvSpPr>
        <p:spPr>
          <a:xfrm>
            <a:off x="674061" y="914400"/>
            <a:ext cx="3656647" cy="2887579"/>
          </a:xfrm>
          <a:prstGeom prst="rect">
            <a:avLst/>
          </a:prstGeom>
        </p:spPr>
        <p:txBody>
          <a:bodyPr vert="horz" lIns="91440" tIns="45720" rIns="91440" bIns="45720" rtlCol="0" anchor="b">
            <a:normAutofit/>
          </a:bodyPr>
          <a:lstStyle/>
          <a:p>
            <a:pPr algn="ctr" defTabSz="914400"/>
            <a:r>
              <a:rPr lang="en-US" sz="4800" kern="1200">
                <a:solidFill>
                  <a:srgbClr val="FFFFFF"/>
                </a:solidFill>
                <a:latin typeface="+mj-lt"/>
                <a:ea typeface="+mj-ea"/>
                <a:cs typeface="+mj-cs"/>
              </a:rPr>
              <a:t>Icebreakers!</a:t>
            </a:r>
          </a:p>
        </p:txBody>
      </p:sp>
      <p:cxnSp>
        <p:nvCxnSpPr>
          <p:cNvPr id="12" name="Straight Connector 11">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0815" y="3910267"/>
            <a:ext cx="2586117"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BCE4D00D-7984-2B4C-B63C-CE418F3E36F5}"/>
              </a:ext>
            </a:extLst>
          </p:cNvPr>
          <p:cNvSpPr>
            <a:spLocks noGrp="1"/>
          </p:cNvSpPr>
          <p:nvPr>
            <p:ph type="dt" sz="half" idx="10"/>
          </p:nvPr>
        </p:nvSpPr>
        <p:spPr>
          <a:xfrm>
            <a:off x="674061" y="5789576"/>
            <a:ext cx="3656647" cy="333510"/>
          </a:xfrm>
          <a:prstGeom prst="rect">
            <a:avLst/>
          </a:prstGeom>
        </p:spPr>
        <p:txBody>
          <a:bodyPr vert="horz" lIns="91440" tIns="45720" rIns="91440" bIns="45720" rtlCol="0" anchor="ctr">
            <a:normAutofit/>
          </a:bodyPr>
          <a:lstStyle/>
          <a:p>
            <a:pPr algn="ctr">
              <a:lnSpc>
                <a:spcPct val="90000"/>
              </a:lnSpc>
              <a:spcAft>
                <a:spcPts val="600"/>
              </a:spcAft>
            </a:pPr>
            <a:fld id="{B43BBB81-C700-4083-8127-E310BD1DC13C}" type="datetime1">
              <a:rPr lang="en-US" sz="1600" noProof="0">
                <a:solidFill>
                  <a:srgbClr val="FFFFFF"/>
                </a:solidFill>
              </a:rPr>
              <a:pPr algn="ctr">
                <a:lnSpc>
                  <a:spcPct val="90000"/>
                </a:lnSpc>
                <a:spcAft>
                  <a:spcPts val="600"/>
                </a:spcAft>
              </a:pPr>
              <a:t>1/19/20</a:t>
            </a:fld>
            <a:endParaRPr lang="en-US" sz="1600" noProof="0">
              <a:solidFill>
                <a:srgbClr val="FFFFFF"/>
              </a:solidFill>
            </a:endParaRPr>
          </a:p>
        </p:txBody>
      </p:sp>
      <p:pic>
        <p:nvPicPr>
          <p:cNvPr id="5" name="Content Placeholder 3">
            <a:extLst>
              <a:ext uri="{FF2B5EF4-FFF2-40B4-BE49-F238E27FC236}">
                <a16:creationId xmlns:a16="http://schemas.microsoft.com/office/drawing/2014/main" id="{E2BA9335-3A12-B146-A398-B4D78426F94B}"/>
              </a:ext>
            </a:extLst>
          </p:cNvPr>
          <p:cNvPicPr>
            <a:picLocks noGrp="1" noChangeAspect="1"/>
          </p:cNvPicPr>
          <p:nvPr>
            <p:ph idx="1"/>
          </p:nvPr>
        </p:nvPicPr>
        <p:blipFill>
          <a:blip r:embed="rId3"/>
          <a:stretch>
            <a:fillRect/>
          </a:stretch>
        </p:blipFill>
        <p:spPr>
          <a:xfrm>
            <a:off x="5152479" y="689388"/>
            <a:ext cx="6551839" cy="5487165"/>
          </a:xfrm>
          <a:prstGeom prst="rect">
            <a:avLst/>
          </a:prstGeom>
          <a:noFill/>
        </p:spPr>
      </p:pic>
    </p:spTree>
    <p:extLst>
      <p:ext uri="{BB962C8B-B14F-4D97-AF65-F5344CB8AC3E}">
        <p14:creationId xmlns:p14="http://schemas.microsoft.com/office/powerpoint/2010/main" val="1510078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969" y="470925"/>
            <a:ext cx="437986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2804" y="1012004"/>
            <a:ext cx="3415268" cy="4795408"/>
          </a:xfrm>
        </p:spPr>
        <p:txBody>
          <a:bodyPr>
            <a:normAutofit/>
          </a:bodyPr>
          <a:lstStyle/>
          <a:p>
            <a:r>
              <a:rPr lang="en-US">
                <a:solidFill>
                  <a:srgbClr val="FFFFFF"/>
                </a:solidFill>
              </a:rPr>
              <a:t>Verbal Introductions (warm-up)</a:t>
            </a:r>
          </a:p>
        </p:txBody>
      </p:sp>
      <p:sp>
        <p:nvSpPr>
          <p:cNvPr id="4" name="Date Placeholder 3"/>
          <p:cNvSpPr>
            <a:spLocks noGrp="1"/>
          </p:cNvSpPr>
          <p:nvPr>
            <p:ph type="dt" sz="half" idx="10"/>
          </p:nvPr>
        </p:nvSpPr>
        <p:spPr>
          <a:xfrm>
            <a:off x="7760271" y="6356350"/>
            <a:ext cx="2742486" cy="365125"/>
          </a:xfrm>
        </p:spPr>
        <p:txBody>
          <a:bodyPr>
            <a:normAutofit/>
          </a:bodyPr>
          <a:lstStyle/>
          <a:p>
            <a:pPr algn="r">
              <a:spcAft>
                <a:spcPts val="600"/>
              </a:spcAft>
            </a:pPr>
            <a:fld id="{B43BBB81-C700-4083-8127-E310BD1DC13C}" type="datetime1">
              <a:rPr lang="en-GB" noProof="0">
                <a:solidFill>
                  <a:prstClr val="black">
                    <a:tint val="75000"/>
                  </a:prstClr>
                </a:solidFill>
              </a:rPr>
              <a:pPr algn="r">
                <a:spcAft>
                  <a:spcPts val="600"/>
                </a:spcAft>
              </a:pPr>
              <a:t>19/01/2020</a:t>
            </a:fld>
            <a:endParaRPr lang="en-GB" noProof="0">
              <a:solidFill>
                <a:prstClr val="black">
                  <a:tint val="75000"/>
                </a:prstClr>
              </a:solidFill>
            </a:endParaRPr>
          </a:p>
        </p:txBody>
      </p:sp>
      <p:graphicFrame>
        <p:nvGraphicFramePr>
          <p:cNvPr id="6" name="Content Placeholder 2">
            <a:extLst>
              <a:ext uri="{FF2B5EF4-FFF2-40B4-BE49-F238E27FC236}">
                <a16:creationId xmlns:a16="http://schemas.microsoft.com/office/drawing/2014/main" id="{4C202A6C-34B6-4D36-A68D-85B8663441C5}"/>
              </a:ext>
            </a:extLst>
          </p:cNvPr>
          <p:cNvGraphicFramePr>
            <a:graphicFrameLocks noGrp="1"/>
          </p:cNvGraphicFramePr>
          <p:nvPr>
            <p:ph idx="1"/>
            <p:extLst>
              <p:ext uri="{D42A27DB-BD31-4B8C-83A1-F6EECF244321}">
                <p14:modId xmlns:p14="http://schemas.microsoft.com/office/powerpoint/2010/main" val="503953213"/>
              </p:ext>
            </p:extLst>
          </p:nvPr>
        </p:nvGraphicFramePr>
        <p:xfrm>
          <a:off x="5192947" y="470924"/>
          <a:ext cx="6511908"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5972886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F56F5174-31D9-4DBB-AAB7-A1FD7BDB13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613413"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AE113210-7872-481A-ADE6-3A05CCAF5EB2}"/>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8000"/>
          </a:xfrm>
          <a:prstGeom prst="rect">
            <a:avLst/>
          </a:prstGeom>
        </p:spPr>
      </p:pic>
      <p:sp>
        <p:nvSpPr>
          <p:cNvPr id="13" name="Title 12"/>
          <p:cNvSpPr>
            <a:spLocks noGrp="1"/>
          </p:cNvSpPr>
          <p:nvPr>
            <p:ph type="title"/>
          </p:nvPr>
        </p:nvSpPr>
        <p:spPr>
          <a:xfrm>
            <a:off x="6092517" y="180205"/>
            <a:ext cx="4976680" cy="1454051"/>
          </a:xfrm>
          <a:prstGeom prst="rect">
            <a:avLst/>
          </a:prstGeom>
        </p:spPr>
        <p:txBody>
          <a:bodyPr vert="horz" lIns="91440" tIns="45720" rIns="91440" bIns="45720" rtlCol="0" anchor="ctr">
            <a:normAutofit/>
          </a:bodyPr>
          <a:lstStyle/>
          <a:p>
            <a:pPr defTabSz="914400"/>
            <a:r>
              <a:rPr lang="en-US" sz="4400" dirty="0">
                <a:solidFill>
                  <a:srgbClr val="000000"/>
                </a:solidFill>
              </a:rPr>
              <a:t>Class Bones</a:t>
            </a:r>
          </a:p>
        </p:txBody>
      </p:sp>
      <p:sp>
        <p:nvSpPr>
          <p:cNvPr id="30" name="Freeform 62">
            <a:extLst>
              <a:ext uri="{FF2B5EF4-FFF2-40B4-BE49-F238E27FC236}">
                <a16:creationId xmlns:a16="http://schemas.microsoft.com/office/drawing/2014/main" id="{F9A95BEE-6BB1-4A28-A8E6-A34B2E42EF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4999135"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a:extLst>
              <a:ext uri="{FF2B5EF4-FFF2-40B4-BE49-F238E27FC236}">
                <a16:creationId xmlns:a16="http://schemas.microsoft.com/office/drawing/2014/main" id="{2D6193DD-44B8-0040-8723-6C9374A2466C}"/>
              </a:ext>
            </a:extLst>
          </p:cNvPr>
          <p:cNvPicPr>
            <a:picLocks noChangeAspect="1"/>
          </p:cNvPicPr>
          <p:nvPr/>
        </p:nvPicPr>
        <p:blipFill rotWithShape="1">
          <a:blip r:embed="rId4">
            <a:alphaModFix/>
          </a:blip>
          <a:srcRect l="141" r="-1" b="-1"/>
          <a:stretch/>
        </p:blipFill>
        <p:spPr>
          <a:xfrm>
            <a:off x="20" y="907231"/>
            <a:ext cx="4836761" cy="5063738"/>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noFill/>
          <a:effectLst>
            <a:softEdge rad="0"/>
          </a:effectLst>
        </p:spPr>
      </p:pic>
      <p:sp>
        <p:nvSpPr>
          <p:cNvPr id="14" name="Content Placeholder 13"/>
          <p:cNvSpPr>
            <a:spLocks noGrp="1"/>
          </p:cNvSpPr>
          <p:nvPr>
            <p:ph sz="half" idx="1"/>
          </p:nvPr>
        </p:nvSpPr>
        <p:spPr>
          <a:xfrm>
            <a:off x="6092517" y="1944417"/>
            <a:ext cx="5872825" cy="4436318"/>
          </a:xfrm>
          <a:prstGeom prst="rect">
            <a:avLst/>
          </a:prstGeom>
        </p:spPr>
        <p:txBody>
          <a:bodyPr vert="horz" lIns="91440" tIns="45720" rIns="91440" bIns="45720" rtlCol="0" anchor="ctr">
            <a:normAutofit/>
          </a:bodyPr>
          <a:lstStyle/>
          <a:p>
            <a:pPr marL="0" indent="-228600" defTabSz="914400"/>
            <a:r>
              <a:rPr lang="en-US" sz="1800" dirty="0">
                <a:solidFill>
                  <a:srgbClr val="000000"/>
                </a:solidFill>
              </a:rPr>
              <a:t>Nutrition-related campus events, news, and culture </a:t>
            </a:r>
          </a:p>
          <a:p>
            <a:pPr marL="0" indent="-228600" defTabSz="914400"/>
            <a:r>
              <a:rPr lang="en-US" sz="1800" dirty="0">
                <a:solidFill>
                  <a:srgbClr val="000000"/>
                </a:solidFill>
              </a:rPr>
              <a:t>Review (from last time) and final prep </a:t>
            </a:r>
          </a:p>
          <a:p>
            <a:pPr marL="0" indent="-228600" defTabSz="914400"/>
            <a:r>
              <a:rPr lang="en-US" sz="1800" dirty="0">
                <a:solidFill>
                  <a:srgbClr val="000000"/>
                </a:solidFill>
              </a:rPr>
              <a:t>Nutrition education presentations </a:t>
            </a:r>
          </a:p>
          <a:p>
            <a:pPr marL="0" indent="-228600" defTabSz="914400"/>
            <a:r>
              <a:rPr lang="en-US" sz="1800" dirty="0">
                <a:solidFill>
                  <a:srgbClr val="000000"/>
                </a:solidFill>
              </a:rPr>
              <a:t>New topic introduction </a:t>
            </a:r>
          </a:p>
          <a:p>
            <a:pPr marL="0" indent="-228600" defTabSz="914400"/>
            <a:r>
              <a:rPr lang="en-US" sz="1800" dirty="0">
                <a:solidFill>
                  <a:srgbClr val="000000"/>
                </a:solidFill>
              </a:rPr>
              <a:t>Watch videos and role play</a:t>
            </a:r>
          </a:p>
          <a:p>
            <a:pPr marL="0" indent="-228600" defTabSz="914400"/>
            <a:r>
              <a:rPr lang="en-US" sz="1800" dirty="0">
                <a:solidFill>
                  <a:srgbClr val="000000"/>
                </a:solidFill>
              </a:rPr>
              <a:t>Practice and, when ready, demonstrate skills</a:t>
            </a:r>
          </a:p>
          <a:p>
            <a:pPr marL="0" indent="-228600" defTabSz="914400"/>
            <a:r>
              <a:rPr lang="en-US" sz="1800" dirty="0">
                <a:solidFill>
                  <a:srgbClr val="000000"/>
                </a:solidFill>
              </a:rPr>
              <a:t>Read and complete a study guide </a:t>
            </a:r>
          </a:p>
          <a:p>
            <a:pPr marL="0" indent="-228600" defTabSz="914400"/>
            <a:r>
              <a:rPr lang="en-US" sz="1800" dirty="0">
                <a:solidFill>
                  <a:srgbClr val="000000"/>
                </a:solidFill>
              </a:rPr>
              <a:t>Online quizzes </a:t>
            </a:r>
          </a:p>
          <a:p>
            <a:pPr marL="0" indent="-228600" defTabSz="914400"/>
            <a:r>
              <a:rPr lang="en-US" sz="1800" dirty="0">
                <a:solidFill>
                  <a:srgbClr val="000000"/>
                </a:solidFill>
              </a:rPr>
              <a:t>Handouts</a:t>
            </a:r>
          </a:p>
        </p:txBody>
      </p:sp>
      <p:sp>
        <p:nvSpPr>
          <p:cNvPr id="21" name="Date Placeholder 4">
            <a:extLst>
              <a:ext uri="{FF2B5EF4-FFF2-40B4-BE49-F238E27FC236}">
                <a16:creationId xmlns:a16="http://schemas.microsoft.com/office/drawing/2014/main" id="{BE21A1BA-89A8-402A-852F-2F892F4655B9}"/>
              </a:ext>
            </a:extLst>
          </p:cNvPr>
          <p:cNvSpPr>
            <a:spLocks noGrp="1"/>
          </p:cNvSpPr>
          <p:nvPr>
            <p:ph type="dt" sz="half" idx="10"/>
          </p:nvPr>
        </p:nvSpPr>
        <p:spPr>
          <a:xfrm>
            <a:off x="805449" y="6223702"/>
            <a:ext cx="3107255" cy="314067"/>
          </a:xfrm>
          <a:prstGeom prst="rect">
            <a:avLst/>
          </a:prstGeom>
        </p:spPr>
        <p:txBody>
          <a:bodyPr vert="horz" lIns="91440" tIns="45720" rIns="91440" bIns="45720" rtlCol="0" anchor="ctr">
            <a:normAutofit/>
          </a:bodyPr>
          <a:lstStyle/>
          <a:p>
            <a:pPr>
              <a:spcAft>
                <a:spcPts val="600"/>
              </a:spcAft>
              <a:defRPr/>
            </a:pPr>
            <a:fld id="{10E95AA2-CDD5-40B0-B1CF-38A42C9DCC78}" type="datetime1">
              <a:rPr lang="en-US" sz="1100">
                <a:solidFill>
                  <a:srgbClr val="898989"/>
                </a:solidFill>
                <a:latin typeface="Calibri" panose="020F0502020204030204"/>
              </a:rPr>
              <a:pPr>
                <a:spcAft>
                  <a:spcPts val="600"/>
                </a:spcAft>
                <a:defRPr/>
              </a:pPr>
              <a:t>1/19/20</a:t>
            </a:fld>
            <a:endParaRPr lang="en-US" sz="1100">
              <a:solidFill>
                <a:srgbClr val="898989"/>
              </a:solidFill>
              <a:latin typeface="Calibri" panose="020F0502020204030204"/>
            </a:endParaRPr>
          </a:p>
        </p:txBody>
      </p:sp>
    </p:spTree>
    <p:extLst>
      <p:ext uri="{BB962C8B-B14F-4D97-AF65-F5344CB8AC3E}">
        <p14:creationId xmlns:p14="http://schemas.microsoft.com/office/powerpoint/2010/main" val="3229913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3603" y="2245809"/>
            <a:ext cx="9141618" cy="1564716"/>
          </a:xfrm>
        </p:spPr>
        <p:txBody>
          <a:bodyPr>
            <a:normAutofit/>
          </a:bodyPr>
          <a:lstStyle/>
          <a:p>
            <a:pPr algn="l"/>
            <a:r>
              <a:rPr lang="en-US" sz="4800"/>
              <a:t>What are our ideas for creating an outstanding class?</a:t>
            </a:r>
          </a:p>
        </p:txBody>
      </p:sp>
      <p:sp>
        <p:nvSpPr>
          <p:cNvPr id="3" name="Subtitle 2"/>
          <p:cNvSpPr>
            <a:spLocks noGrp="1"/>
          </p:cNvSpPr>
          <p:nvPr>
            <p:ph type="subTitle" idx="1"/>
          </p:nvPr>
        </p:nvSpPr>
        <p:spPr>
          <a:xfrm>
            <a:off x="1523603" y="3947050"/>
            <a:ext cx="9141618" cy="572583"/>
          </a:xfrm>
        </p:spPr>
        <p:txBody>
          <a:bodyPr>
            <a:normAutofit/>
          </a:bodyPr>
          <a:lstStyle/>
          <a:p>
            <a:pPr algn="l"/>
            <a:r>
              <a:rPr lang="en-US" sz="2000"/>
              <a:t>Brainstorm</a:t>
            </a:r>
          </a:p>
        </p:txBody>
      </p:sp>
      <p:sp>
        <p:nvSpPr>
          <p:cNvPr id="8" name="Freeform 14">
            <a:extLst>
              <a:ext uri="{FF2B5EF4-FFF2-40B4-BE49-F238E27FC236}">
                <a16:creationId xmlns:a16="http://schemas.microsoft.com/office/drawing/2014/main" id="{C66F2F30-5DC0-44A0-BFA6-E12F46ED1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5919077" cy="2130951"/>
          </a:xfrm>
          <a:custGeom>
            <a:avLst/>
            <a:gdLst>
              <a:gd name="connsiteX0" fmla="*/ 0 w 5920619"/>
              <a:gd name="connsiteY0" fmla="*/ 0 h 2130951"/>
              <a:gd name="connsiteX1" fmla="*/ 3191370 w 5920619"/>
              <a:gd name="connsiteY1" fmla="*/ 0 h 2130951"/>
              <a:gd name="connsiteX2" fmla="*/ 3346315 w 5920619"/>
              <a:gd name="connsiteY2" fmla="*/ 0 h 2130951"/>
              <a:gd name="connsiteX3" fmla="*/ 5920619 w 5920619"/>
              <a:gd name="connsiteY3" fmla="*/ 0 h 2130951"/>
              <a:gd name="connsiteX4" fmla="*/ 4936971 w 5920619"/>
              <a:gd name="connsiteY4" fmla="*/ 2130951 h 2130951"/>
              <a:gd name="connsiteX5" fmla="*/ 0 w 5920619"/>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0619" h="2130951">
                <a:moveTo>
                  <a:pt x="0" y="0"/>
                </a:moveTo>
                <a:lnTo>
                  <a:pt x="3191370" y="0"/>
                </a:lnTo>
                <a:lnTo>
                  <a:pt x="3346315" y="0"/>
                </a:lnTo>
                <a:lnTo>
                  <a:pt x="5920619" y="0"/>
                </a:lnTo>
                <a:lnTo>
                  <a:pt x="4936971" y="2130951"/>
                </a:lnTo>
                <a:lnTo>
                  <a:pt x="0" y="213095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21">
            <a:extLst>
              <a:ext uri="{FF2B5EF4-FFF2-40B4-BE49-F238E27FC236}">
                <a16:creationId xmlns:a16="http://schemas.microsoft.com/office/drawing/2014/main" id="{85872F57-7F42-4F97-8391-DDC8D0054C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96511" y="0"/>
            <a:ext cx="7092313" cy="2130952"/>
          </a:xfrm>
          <a:custGeom>
            <a:avLst/>
            <a:gdLst>
              <a:gd name="connsiteX0" fmla="*/ 4417853 w 7094160"/>
              <a:gd name="connsiteY0" fmla="*/ 0 h 2130952"/>
              <a:gd name="connsiteX1" fmla="*/ 7094160 w 7094160"/>
              <a:gd name="connsiteY1" fmla="*/ 0 h 2130952"/>
              <a:gd name="connsiteX2" fmla="*/ 7094160 w 7094160"/>
              <a:gd name="connsiteY2" fmla="*/ 2130552 h 2130952"/>
              <a:gd name="connsiteX3" fmla="*/ 5920619 w 7094160"/>
              <a:gd name="connsiteY3" fmla="*/ 2130552 h 2130952"/>
              <a:gd name="connsiteX4" fmla="*/ 5920619 w 7094160"/>
              <a:gd name="connsiteY4" fmla="*/ 2130952 h 2130952"/>
              <a:gd name="connsiteX5" fmla="*/ 2729249 w 7094160"/>
              <a:gd name="connsiteY5" fmla="*/ 2130952 h 2130952"/>
              <a:gd name="connsiteX6" fmla="*/ 2574304 w 7094160"/>
              <a:gd name="connsiteY6" fmla="*/ 2130952 h 2130952"/>
              <a:gd name="connsiteX7" fmla="*/ 0 w 7094160"/>
              <a:gd name="connsiteY7" fmla="*/ 2130952 h 2130952"/>
              <a:gd name="connsiteX8" fmla="*/ 983648 w 7094160"/>
              <a:gd name="connsiteY8" fmla="*/ 1 h 2130952"/>
              <a:gd name="connsiteX9" fmla="*/ 4417853 w 7094160"/>
              <a:gd name="connsiteY9" fmla="*/ 1 h 2130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094160" h="2130952">
                <a:moveTo>
                  <a:pt x="4417853" y="0"/>
                </a:moveTo>
                <a:lnTo>
                  <a:pt x="7094160" y="0"/>
                </a:lnTo>
                <a:lnTo>
                  <a:pt x="7094160" y="2130552"/>
                </a:lnTo>
                <a:lnTo>
                  <a:pt x="5920619" y="2130552"/>
                </a:lnTo>
                <a:lnTo>
                  <a:pt x="5920619" y="2130952"/>
                </a:lnTo>
                <a:lnTo>
                  <a:pt x="2729249" y="2130952"/>
                </a:lnTo>
                <a:lnTo>
                  <a:pt x="2574304" y="2130952"/>
                </a:lnTo>
                <a:lnTo>
                  <a:pt x="0" y="2130952"/>
                </a:lnTo>
                <a:lnTo>
                  <a:pt x="983648" y="1"/>
                </a:lnTo>
                <a:lnTo>
                  <a:pt x="4417853" y="1"/>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Freeform: Shape 11">
            <a:extLst>
              <a:ext uri="{FF2B5EF4-FFF2-40B4-BE49-F238E27FC236}">
                <a16:creationId xmlns:a16="http://schemas.microsoft.com/office/drawing/2014/main" id="{04DC2037-48A0-4F22-B9D4-8EAEBC780AB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148119" y="4682920"/>
            <a:ext cx="4521618" cy="2175080"/>
          </a:xfrm>
          <a:custGeom>
            <a:avLst/>
            <a:gdLst>
              <a:gd name="connsiteX0" fmla="*/ 3515449 w 4522796"/>
              <a:gd name="connsiteY0" fmla="*/ 0 h 2175080"/>
              <a:gd name="connsiteX1" fmla="*/ 0 w 4522796"/>
              <a:gd name="connsiteY1" fmla="*/ 0 h 2175080"/>
              <a:gd name="connsiteX2" fmla="*/ 0 w 4522796"/>
              <a:gd name="connsiteY2" fmla="*/ 2175080 h 2175080"/>
              <a:gd name="connsiteX3" fmla="*/ 4522796 w 4522796"/>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4522796" h="2175080">
                <a:moveTo>
                  <a:pt x="3515449" y="0"/>
                </a:moveTo>
                <a:lnTo>
                  <a:pt x="0" y="0"/>
                </a:lnTo>
                <a:lnTo>
                  <a:pt x="0" y="2175080"/>
                </a:lnTo>
                <a:lnTo>
                  <a:pt x="4522796" y="217508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b="1"/>
          </a:p>
        </p:txBody>
      </p:sp>
      <p:sp>
        <p:nvSpPr>
          <p:cNvPr id="14" name="Freeform 22">
            <a:extLst>
              <a:ext uri="{FF2B5EF4-FFF2-40B4-BE49-F238E27FC236}">
                <a16:creationId xmlns:a16="http://schemas.microsoft.com/office/drawing/2014/main" id="{0006CBFD-ADA0-43D1-9332-9C34CA1C76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65178" y="4682920"/>
            <a:ext cx="5923647" cy="2175080"/>
          </a:xfrm>
          <a:custGeom>
            <a:avLst/>
            <a:gdLst>
              <a:gd name="connsiteX0" fmla="*/ 1007347 w 5925190"/>
              <a:gd name="connsiteY0" fmla="*/ 0 h 2175080"/>
              <a:gd name="connsiteX1" fmla="*/ 5925190 w 5925190"/>
              <a:gd name="connsiteY1" fmla="*/ 0 h 2175080"/>
              <a:gd name="connsiteX2" fmla="*/ 5925190 w 5925190"/>
              <a:gd name="connsiteY2" fmla="*/ 2175080 h 2175080"/>
              <a:gd name="connsiteX3" fmla="*/ 0 w 5925190"/>
              <a:gd name="connsiteY3" fmla="*/ 2175080 h 2175080"/>
            </a:gdLst>
            <a:ahLst/>
            <a:cxnLst>
              <a:cxn ang="0">
                <a:pos x="connsiteX0" y="connsiteY0"/>
              </a:cxn>
              <a:cxn ang="0">
                <a:pos x="connsiteX1" y="connsiteY1"/>
              </a:cxn>
              <a:cxn ang="0">
                <a:pos x="connsiteX2" y="connsiteY2"/>
              </a:cxn>
              <a:cxn ang="0">
                <a:pos x="connsiteX3" y="connsiteY3"/>
              </a:cxn>
            </a:cxnLst>
            <a:rect l="l" t="t" r="r" b="b"/>
            <a:pathLst>
              <a:path w="5925190" h="2175080">
                <a:moveTo>
                  <a:pt x="1007347" y="0"/>
                </a:moveTo>
                <a:lnTo>
                  <a:pt x="5925190" y="0"/>
                </a:lnTo>
                <a:lnTo>
                  <a:pt x="5925190" y="2175080"/>
                </a:lnTo>
                <a:lnTo>
                  <a:pt x="0" y="217508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25">
            <a:extLst>
              <a:ext uri="{FF2B5EF4-FFF2-40B4-BE49-F238E27FC236}">
                <a16:creationId xmlns:a16="http://schemas.microsoft.com/office/drawing/2014/main" id="{2B931666-F28F-45F3-A074-66D2272D58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2920"/>
            <a:ext cx="7112682" cy="2175080"/>
          </a:xfrm>
          <a:custGeom>
            <a:avLst/>
            <a:gdLst>
              <a:gd name="connsiteX0" fmla="*/ 0 w 7114535"/>
              <a:gd name="connsiteY0" fmla="*/ 0 h 2175080"/>
              <a:gd name="connsiteX1" fmla="*/ 1189345 w 7114535"/>
              <a:gd name="connsiteY1" fmla="*/ 0 h 2175080"/>
              <a:gd name="connsiteX2" fmla="*/ 7114535 w 7114535"/>
              <a:gd name="connsiteY2" fmla="*/ 0 h 2175080"/>
              <a:gd name="connsiteX3" fmla="*/ 6107188 w 7114535"/>
              <a:gd name="connsiteY3" fmla="*/ 2175080 h 2175080"/>
              <a:gd name="connsiteX4" fmla="*/ 1189345 w 7114535"/>
              <a:gd name="connsiteY4" fmla="*/ 2175080 h 2175080"/>
              <a:gd name="connsiteX5" fmla="*/ 0 w 7114535"/>
              <a:gd name="connsiteY5" fmla="*/ 2175080 h 2175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4535" h="2175080">
                <a:moveTo>
                  <a:pt x="0" y="0"/>
                </a:moveTo>
                <a:lnTo>
                  <a:pt x="1189345" y="0"/>
                </a:lnTo>
                <a:lnTo>
                  <a:pt x="7114535" y="0"/>
                </a:lnTo>
                <a:lnTo>
                  <a:pt x="6107188" y="2175080"/>
                </a:lnTo>
                <a:lnTo>
                  <a:pt x="1189345" y="2175080"/>
                </a:lnTo>
                <a:lnTo>
                  <a:pt x="0" y="2175080"/>
                </a:lnTo>
                <a:close/>
              </a:path>
            </a:pathLst>
          </a:custGeom>
          <a:solidFill>
            <a:srgbClr val="7F7F7F">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4183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969" y="470925"/>
            <a:ext cx="437986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2804" y="1012004"/>
            <a:ext cx="3415268" cy="4795408"/>
          </a:xfrm>
        </p:spPr>
        <p:txBody>
          <a:bodyPr>
            <a:normAutofit/>
          </a:bodyPr>
          <a:lstStyle/>
          <a:p>
            <a:r>
              <a:rPr lang="en-US">
                <a:solidFill>
                  <a:srgbClr val="FFFFFF"/>
                </a:solidFill>
              </a:rPr>
              <a:t>Introducing yourself</a:t>
            </a:r>
          </a:p>
        </p:txBody>
      </p:sp>
      <p:graphicFrame>
        <p:nvGraphicFramePr>
          <p:cNvPr id="13" name="Content Placeholder 2">
            <a:extLst>
              <a:ext uri="{FF2B5EF4-FFF2-40B4-BE49-F238E27FC236}">
                <a16:creationId xmlns:a16="http://schemas.microsoft.com/office/drawing/2014/main" id="{A6E7484C-F9CB-48C2-9090-C4048DB30235}"/>
              </a:ext>
            </a:extLst>
          </p:cNvPr>
          <p:cNvGraphicFramePr>
            <a:graphicFrameLocks noGrp="1"/>
          </p:cNvGraphicFramePr>
          <p:nvPr>
            <p:ph idx="1"/>
            <p:extLst>
              <p:ext uri="{D42A27DB-BD31-4B8C-83A1-F6EECF244321}">
                <p14:modId xmlns:p14="http://schemas.microsoft.com/office/powerpoint/2010/main" val="1632823061"/>
              </p:ext>
            </p:extLst>
          </p:nvPr>
        </p:nvGraphicFramePr>
        <p:xfrm>
          <a:off x="5192947" y="470924"/>
          <a:ext cx="6511908"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803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7981" y="620392"/>
            <a:ext cx="3373258" cy="5504688"/>
          </a:xfrm>
        </p:spPr>
        <p:txBody>
          <a:bodyPr>
            <a:normAutofit/>
          </a:bodyPr>
          <a:lstStyle/>
          <a:p>
            <a:r>
              <a:rPr lang="en-US"/>
              <a:t>What we know about introductions</a:t>
            </a:r>
          </a:p>
        </p:txBody>
      </p:sp>
      <p:sp>
        <p:nvSpPr>
          <p:cNvPr id="4" name="Date Placeholder 3"/>
          <p:cNvSpPr>
            <a:spLocks noGrp="1"/>
          </p:cNvSpPr>
          <p:nvPr>
            <p:ph type="dt" sz="half" idx="10"/>
          </p:nvPr>
        </p:nvSpPr>
        <p:spPr>
          <a:xfrm>
            <a:off x="837981" y="6356350"/>
            <a:ext cx="2742486" cy="365125"/>
          </a:xfrm>
        </p:spPr>
        <p:txBody>
          <a:bodyPr>
            <a:normAutofit/>
          </a:bodyPr>
          <a:lstStyle/>
          <a:p>
            <a:pPr>
              <a:spcAft>
                <a:spcPts val="600"/>
              </a:spcAft>
            </a:pPr>
            <a:fld id="{B43BBB81-C700-4083-8127-E310BD1DC13C}" type="datetime1">
              <a:rPr lang="en-GB" noProof="0"/>
              <a:pPr>
                <a:spcAft>
                  <a:spcPts val="600"/>
                </a:spcAft>
              </a:pPr>
              <a:t>19/01/2020</a:t>
            </a:fld>
            <a:endParaRPr lang="en-GB" noProof="0"/>
          </a:p>
        </p:txBody>
      </p:sp>
      <p:graphicFrame>
        <p:nvGraphicFramePr>
          <p:cNvPr id="6" name="Content Placeholder 2">
            <a:extLst>
              <a:ext uri="{FF2B5EF4-FFF2-40B4-BE49-F238E27FC236}">
                <a16:creationId xmlns:a16="http://schemas.microsoft.com/office/drawing/2014/main" id="{072FCF3E-CD47-40D1-B88C-03C53C7CB819}"/>
              </a:ext>
            </a:extLst>
          </p:cNvPr>
          <p:cNvGraphicFramePr>
            <a:graphicFrameLocks noGrp="1"/>
          </p:cNvGraphicFramePr>
          <p:nvPr>
            <p:ph idx="1"/>
            <p:extLst>
              <p:ext uri="{D42A27DB-BD31-4B8C-83A1-F6EECF244321}">
                <p14:modId xmlns:p14="http://schemas.microsoft.com/office/powerpoint/2010/main" val="1584855300"/>
              </p:ext>
            </p:extLst>
          </p:nvPr>
        </p:nvGraphicFramePr>
        <p:xfrm>
          <a:off x="5091881" y="620392"/>
          <a:ext cx="6262009" cy="55046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167242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935F17-DCF2-D044-A14A-CD2882A17839}"/>
              </a:ext>
            </a:extLst>
          </p:cNvPr>
          <p:cNvSpPr>
            <a:spLocks noGrp="1"/>
          </p:cNvSpPr>
          <p:nvPr>
            <p:ph type="title"/>
          </p:nvPr>
        </p:nvSpPr>
        <p:spPr/>
        <p:txBody>
          <a:bodyPr/>
          <a:lstStyle/>
          <a:p>
            <a:r>
              <a:rPr lang="en-US" dirty="0"/>
              <a:t>Introductions</a:t>
            </a:r>
          </a:p>
        </p:txBody>
      </p:sp>
      <p:sp>
        <p:nvSpPr>
          <p:cNvPr id="3" name="Content Placeholder 2">
            <a:extLst>
              <a:ext uri="{FF2B5EF4-FFF2-40B4-BE49-F238E27FC236}">
                <a16:creationId xmlns:a16="http://schemas.microsoft.com/office/drawing/2014/main" id="{4132CF42-6639-894E-9976-9CA4B886C898}"/>
              </a:ext>
            </a:extLst>
          </p:cNvPr>
          <p:cNvSpPr>
            <a:spLocks noGrp="1"/>
          </p:cNvSpPr>
          <p:nvPr>
            <p:ph idx="1"/>
          </p:nvPr>
        </p:nvSpPr>
        <p:spPr/>
        <p:txBody>
          <a:bodyPr/>
          <a:lstStyle/>
          <a:p>
            <a:pPr lvl="0"/>
            <a:r>
              <a:rPr lang="en-US" sz="2800" dirty="0"/>
              <a:t>Assume responsibility. </a:t>
            </a:r>
          </a:p>
          <a:p>
            <a:pPr lvl="0"/>
            <a:r>
              <a:rPr lang="en-US" sz="2800" dirty="0"/>
              <a:t>Do some homework. </a:t>
            </a:r>
          </a:p>
          <a:p>
            <a:pPr lvl="0"/>
            <a:r>
              <a:rPr lang="en-US" sz="2800" dirty="0"/>
              <a:t>Be prepared to share your name, how to pronounce or remember your name, what your qualifications are and why you’re there. </a:t>
            </a:r>
            <a:r>
              <a:rPr lang="en-US" sz="2800" u="sng" dirty="0"/>
              <a:t>Be brief</a:t>
            </a:r>
            <a:r>
              <a:rPr lang="en-US" sz="2800" dirty="0"/>
              <a:t>. </a:t>
            </a:r>
          </a:p>
          <a:p>
            <a:pPr lvl="0"/>
            <a:r>
              <a:rPr lang="en-US" sz="2800" dirty="0"/>
              <a:t>Have small-talk topics in mind (the weather, the news, people’s baseball caps). </a:t>
            </a:r>
          </a:p>
          <a:p>
            <a:pPr lvl="0"/>
            <a:r>
              <a:rPr lang="en-US" sz="2800" dirty="0"/>
              <a:t>If you’re at a social or school gathering, it’s still important to plan for small talk and light professional self promotion. </a:t>
            </a:r>
          </a:p>
          <a:p>
            <a:pPr marL="0" indent="0">
              <a:buNone/>
            </a:pPr>
            <a:endParaRPr lang="en-US" dirty="0"/>
          </a:p>
        </p:txBody>
      </p:sp>
      <p:sp>
        <p:nvSpPr>
          <p:cNvPr id="4" name="Date Placeholder 3">
            <a:extLst>
              <a:ext uri="{FF2B5EF4-FFF2-40B4-BE49-F238E27FC236}">
                <a16:creationId xmlns:a16="http://schemas.microsoft.com/office/drawing/2014/main" id="{4336DD61-7886-5640-B6CC-5B7653659C0A}"/>
              </a:ext>
            </a:extLst>
          </p:cNvPr>
          <p:cNvSpPr>
            <a:spLocks noGrp="1"/>
          </p:cNvSpPr>
          <p:nvPr>
            <p:ph type="dt" sz="half" idx="10"/>
          </p:nvPr>
        </p:nvSpPr>
        <p:spPr/>
        <p:txBody>
          <a:bodyPr/>
          <a:lstStyle/>
          <a:p>
            <a:fld id="{B43BBB81-C700-4083-8127-E310BD1DC13C}" type="datetime1">
              <a:rPr lang="en-GB" noProof="0" smtClean="0"/>
              <a:pPr/>
              <a:t>19/01/2020</a:t>
            </a:fld>
            <a:endParaRPr lang="en-GB" noProof="0" dirty="0"/>
          </a:p>
        </p:txBody>
      </p:sp>
    </p:spTree>
    <p:extLst>
      <p:ext uri="{BB962C8B-B14F-4D97-AF65-F5344CB8AC3E}">
        <p14:creationId xmlns:p14="http://schemas.microsoft.com/office/powerpoint/2010/main" val="404329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6AD58-E829-D141-BD86-4543D7C692AF}"/>
              </a:ext>
            </a:extLst>
          </p:cNvPr>
          <p:cNvSpPr>
            <a:spLocks noGrp="1"/>
          </p:cNvSpPr>
          <p:nvPr>
            <p:ph type="title"/>
          </p:nvPr>
        </p:nvSpPr>
        <p:spPr/>
        <p:txBody>
          <a:bodyPr/>
          <a:lstStyle/>
          <a:p>
            <a:r>
              <a:rPr lang="en-US" dirty="0"/>
              <a:t>Introductions continued</a:t>
            </a:r>
          </a:p>
        </p:txBody>
      </p:sp>
      <p:sp>
        <p:nvSpPr>
          <p:cNvPr id="3" name="Content Placeholder 2">
            <a:extLst>
              <a:ext uri="{FF2B5EF4-FFF2-40B4-BE49-F238E27FC236}">
                <a16:creationId xmlns:a16="http://schemas.microsoft.com/office/drawing/2014/main" id="{63ED7C43-67F9-D34B-81B2-F279268BAAD3}"/>
              </a:ext>
            </a:extLst>
          </p:cNvPr>
          <p:cNvSpPr>
            <a:spLocks noGrp="1"/>
          </p:cNvSpPr>
          <p:nvPr>
            <p:ph idx="1"/>
          </p:nvPr>
        </p:nvSpPr>
        <p:spPr/>
        <p:txBody>
          <a:bodyPr>
            <a:normAutofit lnSpcReduction="10000"/>
          </a:bodyPr>
          <a:lstStyle/>
          <a:p>
            <a:pPr lvl="0"/>
            <a:r>
              <a:rPr lang="en-US" sz="2800" dirty="0"/>
              <a:t>If you’re coming from one setting to another, pause and be prepared to change your demeanor.  Adjust to match the new person and new setting you’re with/in. </a:t>
            </a:r>
          </a:p>
          <a:p>
            <a:pPr lvl="0"/>
            <a:endParaRPr lang="en-US" sz="2800" dirty="0"/>
          </a:p>
          <a:p>
            <a:pPr lvl="0"/>
            <a:r>
              <a:rPr lang="en-US" sz="2800" dirty="0"/>
              <a:t>After entering the room, focus your attention on body language, names, and unspoken “messages”. Repeat names creating an image in your mind to help you remember.  As soon as it makes sense, use clients’ names again. </a:t>
            </a:r>
          </a:p>
          <a:p>
            <a:pPr lvl="0"/>
            <a:endParaRPr lang="en-US" sz="2800" dirty="0"/>
          </a:p>
          <a:p>
            <a:pPr lvl="0"/>
            <a:r>
              <a:rPr lang="en-US" sz="2800" dirty="0"/>
              <a:t>Before leaving, some type of closing (don’t just fade away). </a:t>
            </a:r>
          </a:p>
          <a:p>
            <a:endParaRPr lang="en-US" dirty="0"/>
          </a:p>
        </p:txBody>
      </p:sp>
      <p:sp>
        <p:nvSpPr>
          <p:cNvPr id="4" name="Date Placeholder 3">
            <a:extLst>
              <a:ext uri="{FF2B5EF4-FFF2-40B4-BE49-F238E27FC236}">
                <a16:creationId xmlns:a16="http://schemas.microsoft.com/office/drawing/2014/main" id="{E2ACB623-8A56-1845-8F52-FE71B27982BA}"/>
              </a:ext>
            </a:extLst>
          </p:cNvPr>
          <p:cNvSpPr>
            <a:spLocks noGrp="1"/>
          </p:cNvSpPr>
          <p:nvPr>
            <p:ph type="dt" sz="half" idx="10"/>
          </p:nvPr>
        </p:nvSpPr>
        <p:spPr/>
        <p:txBody>
          <a:bodyPr/>
          <a:lstStyle/>
          <a:p>
            <a:fld id="{B43BBB81-C700-4083-8127-E310BD1DC13C}" type="datetime1">
              <a:rPr lang="en-GB" noProof="0" smtClean="0"/>
              <a:pPr/>
              <a:t>19/01/2020</a:t>
            </a:fld>
            <a:endParaRPr lang="en-GB" noProof="0" dirty="0"/>
          </a:p>
        </p:txBody>
      </p:sp>
    </p:spTree>
    <p:extLst>
      <p:ext uri="{BB962C8B-B14F-4D97-AF65-F5344CB8AC3E}">
        <p14:creationId xmlns:p14="http://schemas.microsoft.com/office/powerpoint/2010/main" val="414729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969" y="470925"/>
            <a:ext cx="437986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07210BE-DA09-3445-BE8B-79E67932DD27}"/>
              </a:ext>
            </a:extLst>
          </p:cNvPr>
          <p:cNvSpPr>
            <a:spLocks noGrp="1"/>
          </p:cNvSpPr>
          <p:nvPr>
            <p:ph type="title"/>
          </p:nvPr>
        </p:nvSpPr>
        <p:spPr>
          <a:xfrm>
            <a:off x="862804" y="1012004"/>
            <a:ext cx="3415268" cy="4795408"/>
          </a:xfrm>
        </p:spPr>
        <p:txBody>
          <a:bodyPr>
            <a:normAutofit/>
          </a:bodyPr>
          <a:lstStyle/>
          <a:p>
            <a:r>
              <a:rPr lang="en-US">
                <a:solidFill>
                  <a:srgbClr val="FFFFFF"/>
                </a:solidFill>
              </a:rPr>
              <a:t>Introductions</a:t>
            </a:r>
          </a:p>
        </p:txBody>
      </p:sp>
      <p:sp>
        <p:nvSpPr>
          <p:cNvPr id="4" name="Date Placeholder 3">
            <a:extLst>
              <a:ext uri="{FF2B5EF4-FFF2-40B4-BE49-F238E27FC236}">
                <a16:creationId xmlns:a16="http://schemas.microsoft.com/office/drawing/2014/main" id="{90BD734B-45DA-6744-918D-7D076B9F3E12}"/>
              </a:ext>
            </a:extLst>
          </p:cNvPr>
          <p:cNvSpPr>
            <a:spLocks noGrp="1"/>
          </p:cNvSpPr>
          <p:nvPr>
            <p:ph type="dt" sz="half" idx="10"/>
          </p:nvPr>
        </p:nvSpPr>
        <p:spPr>
          <a:xfrm>
            <a:off x="7760271" y="6356350"/>
            <a:ext cx="2742486" cy="365125"/>
          </a:xfrm>
        </p:spPr>
        <p:txBody>
          <a:bodyPr>
            <a:normAutofit/>
          </a:bodyPr>
          <a:lstStyle/>
          <a:p>
            <a:pPr algn="r">
              <a:spcAft>
                <a:spcPts val="600"/>
              </a:spcAft>
            </a:pPr>
            <a:fld id="{B43BBB81-C700-4083-8127-E310BD1DC13C}" type="datetime1">
              <a:rPr lang="en-GB" noProof="0">
                <a:solidFill>
                  <a:prstClr val="black">
                    <a:tint val="75000"/>
                  </a:prstClr>
                </a:solidFill>
              </a:rPr>
              <a:pPr algn="r">
                <a:spcAft>
                  <a:spcPts val="600"/>
                </a:spcAft>
              </a:pPr>
              <a:t>19/01/2020</a:t>
            </a:fld>
            <a:endParaRPr lang="en-GB" noProof="0">
              <a:solidFill>
                <a:prstClr val="black">
                  <a:tint val="75000"/>
                </a:prstClr>
              </a:solidFill>
            </a:endParaRPr>
          </a:p>
        </p:txBody>
      </p:sp>
      <p:graphicFrame>
        <p:nvGraphicFramePr>
          <p:cNvPr id="6" name="Content Placeholder 2">
            <a:extLst>
              <a:ext uri="{FF2B5EF4-FFF2-40B4-BE49-F238E27FC236}">
                <a16:creationId xmlns:a16="http://schemas.microsoft.com/office/drawing/2014/main" id="{DD384639-3427-4050-BB69-7A1CFFCD68DE}"/>
              </a:ext>
            </a:extLst>
          </p:cNvPr>
          <p:cNvGraphicFramePr>
            <a:graphicFrameLocks noGrp="1"/>
          </p:cNvGraphicFramePr>
          <p:nvPr>
            <p:ph idx="1"/>
            <p:extLst>
              <p:ext uri="{D42A27DB-BD31-4B8C-83A1-F6EECF244321}">
                <p14:modId xmlns:p14="http://schemas.microsoft.com/office/powerpoint/2010/main" val="3410089654"/>
              </p:ext>
            </p:extLst>
          </p:nvPr>
        </p:nvGraphicFramePr>
        <p:xfrm>
          <a:off x="5192947" y="470924"/>
          <a:ext cx="6511908"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279782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7">
            <a:extLst>
              <a:ext uri="{FF2B5EF4-FFF2-40B4-BE49-F238E27FC236}">
                <a16:creationId xmlns:a16="http://schemas.microsoft.com/office/drawing/2014/main" id="{15911E3A-C35B-4EF7-A355-B84E9A14AF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5"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37" name="Group 9">
            <a:extLst>
              <a:ext uri="{FF2B5EF4-FFF2-40B4-BE49-F238E27FC236}">
                <a16:creationId xmlns:a16="http://schemas.microsoft.com/office/drawing/2014/main" id="{E21ADB3D-AD65-44B4-847D-5E90E90A5D1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17405" y="0"/>
            <a:ext cx="12580837" cy="6853238"/>
            <a:chOff x="-417513" y="0"/>
            <a:chExt cx="12584114" cy="6853238"/>
          </a:xfrm>
        </p:grpSpPr>
        <p:sp>
          <p:nvSpPr>
            <p:cNvPr id="11" name="Freeform 5">
              <a:extLst>
                <a:ext uri="{FF2B5EF4-FFF2-40B4-BE49-F238E27FC236}">
                  <a16:creationId xmlns:a16="http://schemas.microsoft.com/office/drawing/2014/main" id="{CF580C70-814C-4845-B645-919BFFBD1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306513" y="0"/>
              <a:ext cx="3862388" cy="6843713"/>
            </a:xfrm>
            <a:custGeom>
              <a:avLst/>
              <a:gdLst/>
              <a:ahLst/>
              <a:cxnLst/>
              <a:rect l="0" t="0" r="r" b="b"/>
              <a:pathLst>
                <a:path w="813" h="1440">
                  <a:moveTo>
                    <a:pt x="813" y="0"/>
                  </a:moveTo>
                  <a:cubicBezTo>
                    <a:pt x="331" y="221"/>
                    <a:pt x="0" y="1039"/>
                    <a:pt x="43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8" name="Freeform 6">
              <a:extLst>
                <a:ext uri="{FF2B5EF4-FFF2-40B4-BE49-F238E27FC236}">
                  <a16:creationId xmlns:a16="http://schemas.microsoft.com/office/drawing/2014/main" id="{34D7BF57-4CAA-45B2-9EF0-0AA1FCF70B1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26725" y="9525"/>
              <a:ext cx="1539875" cy="555625"/>
            </a:xfrm>
            <a:custGeom>
              <a:avLst/>
              <a:gdLst/>
              <a:ahLst/>
              <a:cxnLst/>
              <a:rect l="0" t="0" r="r" b="b"/>
              <a:pathLst>
                <a:path w="324" h="117">
                  <a:moveTo>
                    <a:pt x="324" y="117"/>
                  </a:moveTo>
                  <a:cubicBezTo>
                    <a:pt x="223" y="64"/>
                    <a:pt x="107" y="28"/>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3" name="Freeform 7">
              <a:extLst>
                <a:ext uri="{FF2B5EF4-FFF2-40B4-BE49-F238E27FC236}">
                  <a16:creationId xmlns:a16="http://schemas.microsoft.com/office/drawing/2014/main" id="{7886F306-C03A-40C6-8FD5-DCE3D459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247313" y="5013325"/>
              <a:ext cx="1919288" cy="1830388"/>
            </a:xfrm>
            <a:custGeom>
              <a:avLst/>
              <a:gdLst/>
              <a:ahLst/>
              <a:cxnLst/>
              <a:rect l="0" t="0" r="r" b="b"/>
              <a:pathLst>
                <a:path w="404" h="385">
                  <a:moveTo>
                    <a:pt x="0" y="385"/>
                  </a:moveTo>
                  <a:cubicBezTo>
                    <a:pt x="146" y="272"/>
                    <a:pt x="285" y="142"/>
                    <a:pt x="404"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9" name="Freeform 8">
              <a:extLst>
                <a:ext uri="{FF2B5EF4-FFF2-40B4-BE49-F238E27FC236}">
                  <a16:creationId xmlns:a16="http://schemas.microsoft.com/office/drawing/2014/main" id="{2FDC9A36-C7C3-47D7-A64E-ED25C47EC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775" y="0"/>
              <a:ext cx="3676650" cy="6843713"/>
            </a:xfrm>
            <a:custGeom>
              <a:avLst/>
              <a:gdLst/>
              <a:ahLst/>
              <a:cxnLst/>
              <a:rect l="0" t="0" r="r" b="b"/>
              <a:pathLst>
                <a:path w="774" h="1440">
                  <a:moveTo>
                    <a:pt x="774" y="0"/>
                  </a:moveTo>
                  <a:cubicBezTo>
                    <a:pt x="312" y="240"/>
                    <a:pt x="0" y="1034"/>
                    <a:pt x="411" y="144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5" name="Freeform 9">
              <a:extLst>
                <a:ext uri="{FF2B5EF4-FFF2-40B4-BE49-F238E27FC236}">
                  <a16:creationId xmlns:a16="http://schemas.microsoft.com/office/drawing/2014/main" id="{BB19BC37-158A-43DC-9A9E-E45CC71954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02988" y="9525"/>
              <a:ext cx="963613" cy="366713"/>
            </a:xfrm>
            <a:custGeom>
              <a:avLst/>
              <a:gdLst/>
              <a:ahLst/>
              <a:cxnLst/>
              <a:rect l="0" t="0" r="r" b="b"/>
              <a:pathLst>
                <a:path w="203" h="77">
                  <a:moveTo>
                    <a:pt x="203" y="77"/>
                  </a:moveTo>
                  <a:cubicBezTo>
                    <a:pt x="138" y="46"/>
                    <a:pt x="68" y="21"/>
                    <a:pt x="0"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40" name="Freeform 10">
              <a:extLst>
                <a:ext uri="{FF2B5EF4-FFF2-40B4-BE49-F238E27FC236}">
                  <a16:creationId xmlns:a16="http://schemas.microsoft.com/office/drawing/2014/main" id="{077654CC-108F-48D5-B5E9-437F164F52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494963" y="5275263"/>
              <a:ext cx="1666875" cy="1577975"/>
            </a:xfrm>
            <a:custGeom>
              <a:avLst/>
              <a:gdLst/>
              <a:ahLst/>
              <a:cxnLst/>
              <a:rect l="0" t="0" r="r" b="b"/>
              <a:pathLst>
                <a:path w="351" h="332">
                  <a:moveTo>
                    <a:pt x="0" y="332"/>
                  </a:moveTo>
                  <a:cubicBezTo>
                    <a:pt x="125" y="232"/>
                    <a:pt x="245" y="121"/>
                    <a:pt x="351" y="0"/>
                  </a:cubicBezTo>
                </a:path>
              </a:pathLst>
            </a:custGeom>
            <a:noFill/>
            <a:ln w="9525" cap="flat">
              <a:solidFill>
                <a:schemeClr val="tx1">
                  <a:alpha val="20000"/>
                </a:schemeClr>
              </a:solidFill>
              <a:prstDash val="dash"/>
              <a:miter lim="800000"/>
              <a:headEnd/>
              <a:tailEnd/>
            </a:ln>
            <a:extLst>
              <a:ext uri="{909E8E84-426E-40DD-AFC4-6F175D3DCCD1}">
                <a14:hiddenFill xmlns:a14="http://schemas.microsoft.com/office/drawing/2010/main">
                  <a:solidFill>
                    <a:srgbClr val="FFFFFF"/>
                  </a:solidFill>
                </a14:hiddenFill>
              </a:ext>
            </a:extLst>
          </p:spPr>
        </p:sp>
        <p:sp>
          <p:nvSpPr>
            <p:cNvPr id="17" name="Freeform 11">
              <a:extLst>
                <a:ext uri="{FF2B5EF4-FFF2-40B4-BE49-F238E27FC236}">
                  <a16:creationId xmlns:a16="http://schemas.microsoft.com/office/drawing/2014/main" id="{A3CF3A63-1C1E-4E85-A78A-FDC16431E3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621088" cy="6843713"/>
            </a:xfrm>
            <a:custGeom>
              <a:avLst/>
              <a:gdLst/>
              <a:ahLst/>
              <a:cxnLst/>
              <a:rect l="0" t="0" r="r" b="b"/>
              <a:pathLst>
                <a:path w="762" h="1440">
                  <a:moveTo>
                    <a:pt x="762" y="0"/>
                  </a:moveTo>
                  <a:cubicBezTo>
                    <a:pt x="308" y="245"/>
                    <a:pt x="0" y="1033"/>
                    <a:pt x="403"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8" name="Freeform 12">
              <a:extLst>
                <a:ext uri="{FF2B5EF4-FFF2-40B4-BE49-F238E27FC236}">
                  <a16:creationId xmlns:a16="http://schemas.microsoft.com/office/drawing/2014/main" id="{8740FC9A-72DD-4D9B-BA25-1CCED13524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501438" y="9525"/>
              <a:ext cx="665163" cy="257175"/>
            </a:xfrm>
            <a:custGeom>
              <a:avLst/>
              <a:gdLst/>
              <a:ahLst/>
              <a:cxnLst/>
              <a:rect l="0" t="0" r="r" b="b"/>
              <a:pathLst>
                <a:path w="140" h="54">
                  <a:moveTo>
                    <a:pt x="140" y="54"/>
                  </a:moveTo>
                  <a:cubicBezTo>
                    <a:pt x="95" y="34"/>
                    <a:pt x="48" y="16"/>
                    <a:pt x="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19" name="Freeform 13">
              <a:extLst>
                <a:ext uri="{FF2B5EF4-FFF2-40B4-BE49-F238E27FC236}">
                  <a16:creationId xmlns:a16="http://schemas.microsoft.com/office/drawing/2014/main" id="{7FBF5743-F2AE-4D0D-BCD1-01F7686D01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641013" y="5408613"/>
              <a:ext cx="1525588" cy="1435100"/>
            </a:xfrm>
            <a:custGeom>
              <a:avLst/>
              <a:gdLst/>
              <a:ahLst/>
              <a:cxnLst/>
              <a:rect l="0" t="0" r="r" b="b"/>
              <a:pathLst>
                <a:path w="321" h="302">
                  <a:moveTo>
                    <a:pt x="0" y="302"/>
                  </a:moveTo>
                  <a:cubicBezTo>
                    <a:pt x="114" y="210"/>
                    <a:pt x="223" y="109"/>
                    <a:pt x="321"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0" name="Freeform 14">
              <a:extLst>
                <a:ext uri="{FF2B5EF4-FFF2-40B4-BE49-F238E27FC236}">
                  <a16:creationId xmlns:a16="http://schemas.microsoft.com/office/drawing/2014/main" id="{CED32316-D4F7-4795-BBE0-DEBB60E27C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01713" y="0"/>
              <a:ext cx="3244850" cy="6843713"/>
            </a:xfrm>
            <a:custGeom>
              <a:avLst/>
              <a:gdLst/>
              <a:ahLst/>
              <a:cxnLst/>
              <a:rect l="0" t="0" r="r" b="b"/>
              <a:pathLst>
                <a:path w="683" h="1440">
                  <a:moveTo>
                    <a:pt x="683" y="0"/>
                  </a:moveTo>
                  <a:cubicBezTo>
                    <a:pt x="258" y="256"/>
                    <a:pt x="0" y="1041"/>
                    <a:pt x="355"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1" name="Freeform 15">
              <a:extLst>
                <a:ext uri="{FF2B5EF4-FFF2-40B4-BE49-F238E27FC236}">
                  <a16:creationId xmlns:a16="http://schemas.microsoft.com/office/drawing/2014/main" id="{583B23C9-B9B7-4E93-9538-CBE316F83FD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802938" y="5518150"/>
              <a:ext cx="1363663" cy="1325563"/>
            </a:xfrm>
            <a:custGeom>
              <a:avLst/>
              <a:gdLst/>
              <a:ahLst/>
              <a:cxnLst/>
              <a:rect l="0" t="0" r="r" b="b"/>
              <a:pathLst>
                <a:path w="287" h="279">
                  <a:moveTo>
                    <a:pt x="0" y="279"/>
                  </a:moveTo>
                  <a:cubicBezTo>
                    <a:pt x="101" y="193"/>
                    <a:pt x="198" y="100"/>
                    <a:pt x="287"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2" name="Freeform 16">
              <a:extLst>
                <a:ext uri="{FF2B5EF4-FFF2-40B4-BE49-F238E27FC236}">
                  <a16:creationId xmlns:a16="http://schemas.microsoft.com/office/drawing/2014/main" id="{5B144260-9F2C-4ADB-A37C-1CFB4B428B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89000" y="0"/>
              <a:ext cx="3230563" cy="6843713"/>
            </a:xfrm>
            <a:custGeom>
              <a:avLst/>
              <a:gdLst/>
              <a:ahLst/>
              <a:cxnLst/>
              <a:rect l="0" t="0" r="r" b="b"/>
              <a:pathLst>
                <a:path w="680" h="1440">
                  <a:moveTo>
                    <a:pt x="680" y="0"/>
                  </a:moveTo>
                  <a:cubicBezTo>
                    <a:pt x="257" y="265"/>
                    <a:pt x="0" y="1026"/>
                    <a:pt x="337"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3" name="Freeform 17">
              <a:extLst>
                <a:ext uri="{FF2B5EF4-FFF2-40B4-BE49-F238E27FC236}">
                  <a16:creationId xmlns:a16="http://schemas.microsoft.com/office/drawing/2014/main" id="{53FF918D-79D3-4F55-A68C-0DD5880DA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0979150" y="5694363"/>
              <a:ext cx="1187450" cy="1149350"/>
            </a:xfrm>
            <a:custGeom>
              <a:avLst/>
              <a:gdLst/>
              <a:ahLst/>
              <a:cxnLst/>
              <a:rect l="0" t="0" r="r" b="b"/>
              <a:pathLst>
                <a:path w="250" h="242">
                  <a:moveTo>
                    <a:pt x="0" y="242"/>
                  </a:moveTo>
                  <a:cubicBezTo>
                    <a:pt x="88" y="166"/>
                    <a:pt x="172" y="85"/>
                    <a:pt x="250"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4" name="Freeform 18">
              <a:extLst>
                <a:ext uri="{FF2B5EF4-FFF2-40B4-BE49-F238E27FC236}">
                  <a16:creationId xmlns:a16="http://schemas.microsoft.com/office/drawing/2014/main" id="{B9FC1440-933F-44FE-8D77-4827DD0F99A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84188" y="0"/>
              <a:ext cx="3421063" cy="6843713"/>
            </a:xfrm>
            <a:custGeom>
              <a:avLst/>
              <a:gdLst/>
              <a:ahLst/>
              <a:cxnLst/>
              <a:rect l="0" t="0" r="r" b="b"/>
              <a:pathLst>
                <a:path w="720" h="1440">
                  <a:moveTo>
                    <a:pt x="720" y="0"/>
                  </a:moveTo>
                  <a:cubicBezTo>
                    <a:pt x="316" y="282"/>
                    <a:pt x="0" y="1018"/>
                    <a:pt x="362"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5" name="Freeform 19">
              <a:extLst>
                <a:ext uri="{FF2B5EF4-FFF2-40B4-BE49-F238E27FC236}">
                  <a16:creationId xmlns:a16="http://schemas.microsoft.com/office/drawing/2014/main" id="{0F67F308-A67C-4D2E-B081-59BB31D8EC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1287125" y="6049963"/>
              <a:ext cx="879475" cy="793750"/>
            </a:xfrm>
            <a:custGeom>
              <a:avLst/>
              <a:gdLst/>
              <a:ahLst/>
              <a:cxnLst/>
              <a:rect l="0" t="0" r="r" b="b"/>
              <a:pathLst>
                <a:path w="185" h="167">
                  <a:moveTo>
                    <a:pt x="0" y="167"/>
                  </a:moveTo>
                  <a:cubicBezTo>
                    <a:pt x="63" y="114"/>
                    <a:pt x="125" y="58"/>
                    <a:pt x="185" y="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6" name="Freeform 20">
              <a:extLst>
                <a:ext uri="{FF2B5EF4-FFF2-40B4-BE49-F238E27FC236}">
                  <a16:creationId xmlns:a16="http://schemas.microsoft.com/office/drawing/2014/main" id="{80112F01-90EB-4AEC-A39C-5C6875FFB9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598488" y="0"/>
              <a:ext cx="2717800" cy="6843713"/>
            </a:xfrm>
            <a:custGeom>
              <a:avLst/>
              <a:gdLst/>
              <a:ahLst/>
              <a:cxnLst/>
              <a:rect l="0" t="0" r="r" b="b"/>
              <a:pathLst>
                <a:path w="572" h="1440">
                  <a:moveTo>
                    <a:pt x="572" y="0"/>
                  </a:moveTo>
                  <a:cubicBezTo>
                    <a:pt x="213" y="320"/>
                    <a:pt x="0" y="979"/>
                    <a:pt x="164" y="1440"/>
                  </a:cubicBezTo>
                </a:path>
              </a:pathLst>
            </a:custGeom>
            <a:noFill/>
            <a:ln w="12700" cap="flat">
              <a:solidFill>
                <a:schemeClr val="tx1">
                  <a:alpha val="20000"/>
                </a:schemeClr>
              </a:solidFill>
              <a:prstDash val="dashDot"/>
              <a:miter lim="800000"/>
              <a:headEnd/>
              <a:tailEnd/>
            </a:ln>
            <a:extLst>
              <a:ext uri="{909E8E84-426E-40DD-AFC4-6F175D3DCCD1}">
                <a14:hiddenFill xmlns:a14="http://schemas.microsoft.com/office/drawing/2010/main">
                  <a:solidFill>
                    <a:srgbClr val="FFFFFF"/>
                  </a:solidFill>
                </a14:hiddenFill>
              </a:ext>
            </a:extLst>
          </p:spPr>
        </p:sp>
        <p:sp>
          <p:nvSpPr>
            <p:cNvPr id="27" name="Freeform 21">
              <a:extLst>
                <a:ext uri="{FF2B5EF4-FFF2-40B4-BE49-F238E27FC236}">
                  <a16:creationId xmlns:a16="http://schemas.microsoft.com/office/drawing/2014/main" id="{893F6B05-90EB-4C75-A0F0-C7247553BD8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61938" y="0"/>
              <a:ext cx="2944813" cy="6843713"/>
            </a:xfrm>
            <a:custGeom>
              <a:avLst/>
              <a:gdLst/>
              <a:ahLst/>
              <a:cxnLst/>
              <a:rect l="0" t="0" r="r" b="b"/>
              <a:pathLst>
                <a:path w="620" h="1440">
                  <a:moveTo>
                    <a:pt x="620" y="0"/>
                  </a:moveTo>
                  <a:cubicBezTo>
                    <a:pt x="248" y="325"/>
                    <a:pt x="0" y="960"/>
                    <a:pt x="186" y="1440"/>
                  </a:cubicBezTo>
                </a:path>
              </a:pathLst>
            </a:custGeom>
            <a:noFill/>
            <a:ln w="9525" cap="flat">
              <a:solidFill>
                <a:schemeClr val="tx1">
                  <a:alpha val="20000"/>
                </a:schemeClr>
              </a:solidFill>
              <a:prstDash val="lgDash"/>
              <a:miter lim="800000"/>
              <a:headEnd/>
              <a:tailEnd/>
            </a:ln>
            <a:extLst>
              <a:ext uri="{909E8E84-426E-40DD-AFC4-6F175D3DCCD1}">
                <a14:hiddenFill xmlns:a14="http://schemas.microsoft.com/office/drawing/2010/main">
                  <a:solidFill>
                    <a:srgbClr val="FFFFFF"/>
                  </a:solidFill>
                </a14:hiddenFill>
              </a:ext>
            </a:extLst>
          </p:spPr>
        </p:sp>
        <p:sp>
          <p:nvSpPr>
            <p:cNvPr id="28" name="Freeform 22">
              <a:extLst>
                <a:ext uri="{FF2B5EF4-FFF2-40B4-BE49-F238E27FC236}">
                  <a16:creationId xmlns:a16="http://schemas.microsoft.com/office/drawing/2014/main" id="{227B563B-E0C0-4D81-966D-B5E2DBAAE8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17513" y="0"/>
              <a:ext cx="2403475" cy="6843713"/>
            </a:xfrm>
            <a:custGeom>
              <a:avLst/>
              <a:gdLst/>
              <a:ahLst/>
              <a:cxnLst/>
              <a:rect l="0" t="0" r="r" b="b"/>
              <a:pathLst>
                <a:path w="506" h="1440">
                  <a:moveTo>
                    <a:pt x="506" y="0"/>
                  </a:moveTo>
                  <a:cubicBezTo>
                    <a:pt x="109" y="356"/>
                    <a:pt x="0" y="943"/>
                    <a:pt x="171" y="1440"/>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29" name="Freeform 23">
              <a:extLst>
                <a:ext uri="{FF2B5EF4-FFF2-40B4-BE49-F238E27FC236}">
                  <a16:creationId xmlns:a16="http://schemas.microsoft.com/office/drawing/2014/main" id="{130DF93D-D1FF-477A-BDCE-C8B01C3B47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9525"/>
              <a:ext cx="1771650" cy="3198813"/>
            </a:xfrm>
            <a:custGeom>
              <a:avLst/>
              <a:gdLst/>
              <a:ahLst/>
              <a:cxnLst/>
              <a:rect l="0" t="0" r="r" b="b"/>
              <a:pathLst>
                <a:path w="373" h="673">
                  <a:moveTo>
                    <a:pt x="373" y="0"/>
                  </a:moveTo>
                  <a:cubicBezTo>
                    <a:pt x="175" y="183"/>
                    <a:pt x="51" y="409"/>
                    <a:pt x="0" y="673"/>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0" name="Freeform 24">
              <a:extLst>
                <a:ext uri="{FF2B5EF4-FFF2-40B4-BE49-F238E27FC236}">
                  <a16:creationId xmlns:a16="http://schemas.microsoft.com/office/drawing/2014/main" id="{44ED67A1-C6FE-4AC8-8473-11DAC03DC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4763" y="6016625"/>
              <a:ext cx="214313" cy="827088"/>
            </a:xfrm>
            <a:custGeom>
              <a:avLst/>
              <a:gdLst/>
              <a:ahLst/>
              <a:cxnLst/>
              <a:rect l="0" t="0" r="r" b="b"/>
              <a:pathLst>
                <a:path w="45" h="174">
                  <a:moveTo>
                    <a:pt x="0" y="0"/>
                  </a:moveTo>
                  <a:cubicBezTo>
                    <a:pt x="11" y="59"/>
                    <a:pt x="26" y="118"/>
                    <a:pt x="45" y="174"/>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sp>
          <p:nvSpPr>
            <p:cNvPr id="31" name="Freeform 25">
              <a:extLst>
                <a:ext uri="{FF2B5EF4-FFF2-40B4-BE49-F238E27FC236}">
                  <a16:creationId xmlns:a16="http://schemas.microsoft.com/office/drawing/2014/main" id="{213A54F3-15FA-4C8F-8ABF-CE77E72196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14288" y="0"/>
              <a:ext cx="1562100" cy="2228850"/>
            </a:xfrm>
            <a:custGeom>
              <a:avLst/>
              <a:gdLst/>
              <a:ahLst/>
              <a:cxnLst/>
              <a:rect l="0" t="0" r="r" b="b"/>
              <a:pathLst>
                <a:path w="329" h="469">
                  <a:moveTo>
                    <a:pt x="329" y="0"/>
                  </a:moveTo>
                  <a:cubicBezTo>
                    <a:pt x="189" y="133"/>
                    <a:pt x="69" y="288"/>
                    <a:pt x="0" y="469"/>
                  </a:cubicBezTo>
                </a:path>
              </a:pathLst>
            </a:custGeom>
            <a:noFill/>
            <a:ln w="9525" cap="flat">
              <a:solidFill>
                <a:schemeClr val="tx1">
                  <a:alpha val="20000"/>
                </a:schemeClr>
              </a:solidFill>
              <a:prstDash val="solid"/>
              <a:miter lim="800000"/>
              <a:headEnd/>
              <a:tailEnd/>
            </a:ln>
            <a:extLst>
              <a:ext uri="{909E8E84-426E-40DD-AFC4-6F175D3DCCD1}">
                <a14:hiddenFill xmlns:a14="http://schemas.microsoft.com/office/drawing/2010/main">
                  <a:solidFill>
                    <a:srgbClr val="FFFFFF"/>
                  </a:solidFill>
                </a14:hiddenFill>
              </a:ext>
            </a:extLst>
          </p:spPr>
        </p:sp>
      </p:grpSp>
      <p:grpSp>
        <p:nvGrpSpPr>
          <p:cNvPr id="33" name="Group 32">
            <a:extLst>
              <a:ext uri="{FF2B5EF4-FFF2-40B4-BE49-F238E27FC236}">
                <a16:creationId xmlns:a16="http://schemas.microsoft.com/office/drawing/2014/main" id="{5F8A7F7F-DD1A-4F41-98AC-B9CE2A620C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99935" y="1699589"/>
            <a:ext cx="3673519" cy="3470421"/>
            <a:chOff x="697883" y="1816768"/>
            <a:chExt cx="3674476" cy="3470421"/>
          </a:xfrm>
        </p:grpSpPr>
        <p:sp>
          <p:nvSpPr>
            <p:cNvPr id="34" name="Rectangle 33">
              <a:extLst>
                <a:ext uri="{FF2B5EF4-FFF2-40B4-BE49-F238E27FC236}">
                  <a16:creationId xmlns:a16="http://schemas.microsoft.com/office/drawing/2014/main" id="{CEF47228-EB7C-4EBA-BE01-DA6CB24102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97883" y="1816768"/>
              <a:ext cx="3674476" cy="5029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5" name="Isosceles Triangle 22">
              <a:extLst>
                <a:ext uri="{FF2B5EF4-FFF2-40B4-BE49-F238E27FC236}">
                  <a16:creationId xmlns:a16="http://schemas.microsoft.com/office/drawing/2014/main" id="{3D2FD25A-EFFD-4F5C-9258-981F5907DE2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380224" y="5014786"/>
              <a:ext cx="315988" cy="27240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6" name="Rectangle 35">
              <a:extLst>
                <a:ext uri="{FF2B5EF4-FFF2-40B4-BE49-F238E27FC236}">
                  <a16:creationId xmlns:a16="http://schemas.microsoft.com/office/drawing/2014/main" id="{DCF573BC-A06F-4036-A3A8-9D07DDE6225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04075" y="2392840"/>
              <a:ext cx="3668284" cy="26243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sp>
        <p:nvSpPr>
          <p:cNvPr id="2" name="Title 1"/>
          <p:cNvSpPr>
            <a:spLocks noGrp="1"/>
          </p:cNvSpPr>
          <p:nvPr>
            <p:ph type="title"/>
          </p:nvPr>
        </p:nvSpPr>
        <p:spPr>
          <a:xfrm>
            <a:off x="904641" y="2415322"/>
            <a:ext cx="3450831" cy="2399869"/>
          </a:xfrm>
        </p:spPr>
        <p:txBody>
          <a:bodyPr>
            <a:normAutofit/>
          </a:bodyPr>
          <a:lstStyle/>
          <a:p>
            <a:pPr algn="ctr"/>
            <a:r>
              <a:rPr lang="en-US" sz="4000">
                <a:solidFill>
                  <a:srgbClr val="FFFFFF"/>
                </a:solidFill>
              </a:rPr>
              <a:t>Let’s Practice</a:t>
            </a:r>
          </a:p>
        </p:txBody>
      </p:sp>
      <p:sp>
        <p:nvSpPr>
          <p:cNvPr id="3" name="Content Placeholder 2"/>
          <p:cNvSpPr>
            <a:spLocks noGrp="1"/>
          </p:cNvSpPr>
          <p:nvPr>
            <p:ph idx="1"/>
          </p:nvPr>
        </p:nvSpPr>
        <p:spPr>
          <a:xfrm>
            <a:off x="4541162" y="804672"/>
            <a:ext cx="7652424" cy="6205728"/>
          </a:xfrm>
        </p:spPr>
        <p:txBody>
          <a:bodyPr anchor="ctr">
            <a:normAutofit/>
          </a:bodyPr>
          <a:lstStyle/>
          <a:p>
            <a:endParaRPr lang="en-US" sz="1700" dirty="0"/>
          </a:p>
          <a:p>
            <a:pPr marL="0" indent="0">
              <a:buNone/>
            </a:pPr>
            <a:r>
              <a:rPr lang="en-US" sz="1700" dirty="0"/>
              <a:t>As a group, you will use the scenario given to write an effective introduction skit.</a:t>
            </a:r>
          </a:p>
          <a:p>
            <a:endParaRPr lang="en-US" sz="1700" dirty="0"/>
          </a:p>
          <a:p>
            <a:pPr lvl="1"/>
            <a:r>
              <a:rPr lang="en-US" sz="1800" dirty="0"/>
              <a:t>1:  You’re meeting with a new health care team for the first time at your new position as a Diet Technician, Registered.</a:t>
            </a:r>
          </a:p>
          <a:p>
            <a:pPr lvl="1"/>
            <a:r>
              <a:rPr lang="en-US" sz="1800" dirty="0"/>
              <a:t>2:  You’re delivering a nutrition education presentation to a group of women and men with pre-diabetes.</a:t>
            </a:r>
          </a:p>
          <a:p>
            <a:pPr lvl="1"/>
            <a:r>
              <a:rPr lang="en-US" sz="1800" dirty="0"/>
              <a:t>3:  You’re attending a Denver Dietetic Association meeting and wish to connect with established RDs you’ve never met.</a:t>
            </a:r>
          </a:p>
          <a:p>
            <a:pPr lvl="1"/>
            <a:r>
              <a:rPr lang="en-US" sz="1800" dirty="0"/>
              <a:t>4:  You’re meeting for the first time with a client who has just been diagnosed with metabolic syndrome.</a:t>
            </a:r>
          </a:p>
          <a:p>
            <a:pPr lvl="1"/>
            <a:r>
              <a:rPr lang="en-US" sz="1800" dirty="0"/>
              <a:t>5:  You’re meeting with a child client and family. The child has just been diagnosed with sever food allergies.</a:t>
            </a:r>
          </a:p>
          <a:p>
            <a:pPr lvl="1"/>
            <a:r>
              <a:rPr lang="en-US" sz="1800" dirty="0"/>
              <a:t>6:  You’ve been hired to run the food service department of a community hospital.  You are meeting your staff for the first time.  </a:t>
            </a:r>
          </a:p>
          <a:p>
            <a:pPr marL="426645" lvl="1" indent="0">
              <a:buNone/>
            </a:pPr>
            <a:endParaRPr lang="en-US" sz="1700" dirty="0"/>
          </a:p>
          <a:p>
            <a:pPr marL="0" indent="0">
              <a:buNone/>
            </a:pPr>
            <a:br>
              <a:rPr lang="en-US" sz="1700" dirty="0"/>
            </a:br>
            <a:br>
              <a:rPr lang="en-US" sz="1700" dirty="0"/>
            </a:br>
            <a:endParaRPr lang="en-US" sz="1700" dirty="0"/>
          </a:p>
          <a:p>
            <a:pPr marL="0" indent="0">
              <a:buNone/>
            </a:pPr>
            <a:endParaRPr lang="en-US" sz="1700" dirty="0"/>
          </a:p>
        </p:txBody>
      </p:sp>
    </p:spTree>
    <p:extLst>
      <p:ext uri="{BB962C8B-B14F-4D97-AF65-F5344CB8AC3E}">
        <p14:creationId xmlns:p14="http://schemas.microsoft.com/office/powerpoint/2010/main" val="1529633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23AC064-BC96-4F32-8AE1-B2FD3875482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77969" y="343486"/>
            <a:ext cx="11435814" cy="1844256"/>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525936" y="466578"/>
            <a:ext cx="11136952" cy="930447"/>
          </a:xfrm>
        </p:spPr>
        <p:txBody>
          <a:bodyPr vert="horz" lIns="91440" tIns="45720" rIns="91440" bIns="45720" rtlCol="0" anchor="b">
            <a:normAutofit/>
          </a:bodyPr>
          <a:lstStyle/>
          <a:p>
            <a:pPr algn="ctr" defTabSz="914400"/>
            <a:r>
              <a:rPr lang="en-US" sz="5300" kern="1200">
                <a:solidFill>
                  <a:srgbClr val="FFFFFF"/>
                </a:solidFill>
                <a:latin typeface="+mj-lt"/>
                <a:ea typeface="+mj-ea"/>
                <a:cs typeface="+mj-cs"/>
              </a:rPr>
              <a:t>Feedback Sandwich</a:t>
            </a:r>
          </a:p>
        </p:txBody>
      </p:sp>
      <p:cxnSp>
        <p:nvCxnSpPr>
          <p:cNvPr id="11" name="Straight Connector 10">
            <a:extLst>
              <a:ext uri="{FF2B5EF4-FFF2-40B4-BE49-F238E27FC236}">
                <a16:creationId xmlns:a16="http://schemas.microsoft.com/office/drawing/2014/main" id="{7E7C77BC-7138-40B1-A15B-20F57A49462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09224" y="1448631"/>
            <a:ext cx="7770376"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Content Placeholder 3"/>
          <p:cNvPicPr>
            <a:picLocks noGrp="1" noChangeAspect="1"/>
          </p:cNvPicPr>
          <p:nvPr>
            <p:ph idx="1"/>
          </p:nvPr>
        </p:nvPicPr>
        <p:blipFill>
          <a:blip r:embed="rId2"/>
          <a:stretch>
            <a:fillRect/>
          </a:stretch>
        </p:blipFill>
        <p:spPr>
          <a:xfrm>
            <a:off x="1418454" y="2509911"/>
            <a:ext cx="9296830" cy="3997637"/>
          </a:xfrm>
          <a:prstGeom prst="rect">
            <a:avLst/>
          </a:prstGeom>
        </p:spPr>
      </p:pic>
    </p:spTree>
    <p:extLst>
      <p:ext uri="{BB962C8B-B14F-4D97-AF65-F5344CB8AC3E}">
        <p14:creationId xmlns:p14="http://schemas.microsoft.com/office/powerpoint/2010/main" val="2898389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B45A142-4255-493C-8284-5D566C121B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796" y="321177"/>
            <a:ext cx="4331179" cy="6179552"/>
          </a:xfrm>
          <a:prstGeom prst="rect">
            <a:avLst/>
          </a:prstGeom>
          <a:solidFill>
            <a:srgbClr val="404040">
              <a:alpha val="89804"/>
            </a:srgbClr>
          </a:solidFill>
          <a:ln w="127000" cap="sq" cmpd="thinThick">
            <a:solidFill>
              <a:srgbClr val="595959">
                <a:alpha val="8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74061" y="914400"/>
            <a:ext cx="3656647" cy="2887579"/>
          </a:xfrm>
        </p:spPr>
        <p:txBody>
          <a:bodyPr vert="horz" lIns="91440" tIns="45720" rIns="91440" bIns="45720" rtlCol="0" anchor="b">
            <a:normAutofit/>
          </a:bodyPr>
          <a:lstStyle/>
          <a:p>
            <a:pPr algn="ctr" defTabSz="914400"/>
            <a:r>
              <a:rPr lang="en-US" sz="4800" kern="1200">
                <a:solidFill>
                  <a:srgbClr val="FFFFFF"/>
                </a:solidFill>
                <a:latin typeface="+mj-lt"/>
                <a:ea typeface="+mj-ea"/>
                <a:cs typeface="+mj-cs"/>
              </a:rPr>
              <a:t>Let’s Practice:  Intros and Feedback</a:t>
            </a:r>
          </a:p>
        </p:txBody>
      </p:sp>
      <p:cxnSp>
        <p:nvCxnSpPr>
          <p:cNvPr id="11" name="Straight Connector 10">
            <a:extLst>
              <a:ext uri="{FF2B5EF4-FFF2-40B4-BE49-F238E27FC236}">
                <a16:creationId xmlns:a16="http://schemas.microsoft.com/office/drawing/2014/main" id="{38FB9660-F42F-4313-BBC4-47C007FE484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0815" y="3910267"/>
            <a:ext cx="2586117" cy="0"/>
          </a:xfrm>
          <a:prstGeom prst="line">
            <a:avLst/>
          </a:prstGeom>
          <a:ln w="22225">
            <a:solidFill>
              <a:srgbClr val="D9D9D9"/>
            </a:solidFill>
          </a:ln>
        </p:spPr>
        <p:style>
          <a:lnRef idx="1">
            <a:schemeClr val="accent1"/>
          </a:lnRef>
          <a:fillRef idx="0">
            <a:schemeClr val="accent1"/>
          </a:fillRef>
          <a:effectRef idx="0">
            <a:schemeClr val="accent1"/>
          </a:effectRef>
          <a:fontRef idx="minor">
            <a:schemeClr val="tx1"/>
          </a:fontRef>
        </p:style>
      </p:cxnSp>
      <p:pic>
        <p:nvPicPr>
          <p:cNvPr id="4" name="Content Placeholder 3"/>
          <p:cNvPicPr>
            <a:picLocks noGrp="1" noChangeAspect="1"/>
          </p:cNvPicPr>
          <p:nvPr>
            <p:ph idx="1"/>
          </p:nvPr>
        </p:nvPicPr>
        <p:blipFill>
          <a:blip r:embed="rId2"/>
          <a:stretch>
            <a:fillRect/>
          </a:stretch>
        </p:blipFill>
        <p:spPr>
          <a:xfrm>
            <a:off x="5488000" y="492573"/>
            <a:ext cx="5880796" cy="5880796"/>
          </a:xfrm>
          <a:prstGeom prst="rect">
            <a:avLst/>
          </a:prstGeom>
        </p:spPr>
      </p:pic>
    </p:spTree>
    <p:extLst>
      <p:ext uri="{BB962C8B-B14F-4D97-AF65-F5344CB8AC3E}">
        <p14:creationId xmlns:p14="http://schemas.microsoft.com/office/powerpoint/2010/main" val="4350663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42824" y="1605704"/>
            <a:ext cx="11717460" cy="3799435"/>
          </a:xfrm>
          <a:prstGeom prst="rect">
            <a:avLst/>
          </a:prstGeom>
        </p:spPr>
      </p:pic>
      <p:sp>
        <p:nvSpPr>
          <p:cNvPr id="3" name="Title 1">
            <a:extLst>
              <a:ext uri="{FF2B5EF4-FFF2-40B4-BE49-F238E27FC236}">
                <a16:creationId xmlns:a16="http://schemas.microsoft.com/office/drawing/2014/main" id="{63FDE8A8-0C55-F548-92A7-C339DC5CC3B4}"/>
              </a:ext>
            </a:extLst>
          </p:cNvPr>
          <p:cNvSpPr txBox="1">
            <a:spLocks/>
          </p:cNvSpPr>
          <p:nvPr/>
        </p:nvSpPr>
        <p:spPr>
          <a:xfrm>
            <a:off x="1251352" y="383179"/>
            <a:ext cx="10175671" cy="1054254"/>
          </a:xfrm>
          <a:prstGeom prst="rect">
            <a:avLst/>
          </a:prstGeom>
        </p:spPr>
        <p:txBody>
          <a:bodyPr/>
          <a:lst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a:lstStyle>
          <a:p>
            <a:r>
              <a:rPr lang="en-US" dirty="0"/>
              <a:t>Listening vs Hearing </a:t>
            </a:r>
          </a:p>
        </p:txBody>
      </p:sp>
      <p:sp>
        <p:nvSpPr>
          <p:cNvPr id="4" name="Title 1">
            <a:extLst>
              <a:ext uri="{FF2B5EF4-FFF2-40B4-BE49-F238E27FC236}">
                <a16:creationId xmlns:a16="http://schemas.microsoft.com/office/drawing/2014/main" id="{E124B998-1858-8249-9D89-B280A9F6BB15}"/>
              </a:ext>
            </a:extLst>
          </p:cNvPr>
          <p:cNvSpPr txBox="1">
            <a:spLocks/>
          </p:cNvSpPr>
          <p:nvPr/>
        </p:nvSpPr>
        <p:spPr>
          <a:xfrm>
            <a:off x="1006577" y="5606747"/>
            <a:ext cx="8897836" cy="1054254"/>
          </a:xfrm>
          <a:prstGeom prst="rect">
            <a:avLst/>
          </a:prstGeom>
        </p:spPr>
        <p:txBody>
          <a:bodyPr/>
          <a:lst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a:lstStyle>
          <a:p>
            <a:r>
              <a:rPr lang="en-US" dirty="0">
                <a:hlinkClick r:id="rId3"/>
              </a:rPr>
              <a:t>Active Listening-Raymond</a:t>
            </a:r>
            <a:endParaRPr lang="en-US" dirty="0"/>
          </a:p>
        </p:txBody>
      </p:sp>
    </p:spTree>
    <p:extLst>
      <p:ext uri="{BB962C8B-B14F-4D97-AF65-F5344CB8AC3E}">
        <p14:creationId xmlns:p14="http://schemas.microsoft.com/office/powerpoint/2010/main" val="2500575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AFA67CD3-AB4E-4A7A-BEB8-53C445D8C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726"/>
            <a:ext cx="5613413" cy="6858000"/>
          </a:xfrm>
          <a:prstGeom prst="rect">
            <a:avLst/>
          </a:prstGeom>
          <a:gradFill>
            <a:gsLst>
              <a:gs pos="0">
                <a:schemeClr val="accent1">
                  <a:lumMod val="100000"/>
                  <a:alpha val="82000"/>
                </a:schemeClr>
              </a:gs>
              <a:gs pos="25000">
                <a:schemeClr val="accent1">
                  <a:alpha val="60000"/>
                </a:schemeClr>
              </a:gs>
              <a:gs pos="94000">
                <a:schemeClr val="bg2">
                  <a:lumMod val="75000"/>
                </a:schemeClr>
              </a:gs>
              <a:gs pos="100000">
                <a:schemeClr val="bg2">
                  <a:lumMod val="75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7CF545F-9C2E-4446-97CD-AD92990C2B6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88825" cy="6858000"/>
          </a:xfrm>
          <a:prstGeom prst="rect">
            <a:avLst/>
          </a:prstGeom>
        </p:spPr>
      </p:pic>
      <p:sp>
        <p:nvSpPr>
          <p:cNvPr id="2" name="Title 1">
            <a:extLst>
              <a:ext uri="{FF2B5EF4-FFF2-40B4-BE49-F238E27FC236}">
                <a16:creationId xmlns:a16="http://schemas.microsoft.com/office/drawing/2014/main" id="{D1C3A535-34BC-7448-AC1D-603675D551FE}"/>
              </a:ext>
            </a:extLst>
          </p:cNvPr>
          <p:cNvSpPr>
            <a:spLocks noGrp="1"/>
          </p:cNvSpPr>
          <p:nvPr>
            <p:ph type="title"/>
          </p:nvPr>
        </p:nvSpPr>
        <p:spPr>
          <a:xfrm>
            <a:off x="6092517" y="802955"/>
            <a:ext cx="4976680" cy="1454051"/>
          </a:xfrm>
        </p:spPr>
        <p:txBody>
          <a:bodyPr>
            <a:normAutofit/>
          </a:bodyPr>
          <a:lstStyle/>
          <a:p>
            <a:r>
              <a:rPr lang="en-US">
                <a:solidFill>
                  <a:srgbClr val="000000"/>
                </a:solidFill>
              </a:rPr>
              <a:t>Active listening</a:t>
            </a:r>
          </a:p>
        </p:txBody>
      </p:sp>
      <p:sp>
        <p:nvSpPr>
          <p:cNvPr id="15" name="Freeform 62">
            <a:extLst>
              <a:ext uri="{FF2B5EF4-FFF2-40B4-BE49-F238E27FC236}">
                <a16:creationId xmlns:a16="http://schemas.microsoft.com/office/drawing/2014/main" id="{339C8D78-A644-462F-B674-F440635E53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38619"/>
            <a:ext cx="4999135" cy="5400962"/>
          </a:xfrm>
          <a:custGeom>
            <a:avLst/>
            <a:gdLst>
              <a:gd name="connsiteX0" fmla="*/ 2299956 w 5000438"/>
              <a:gd name="connsiteY0" fmla="*/ 0 h 5400962"/>
              <a:gd name="connsiteX1" fmla="*/ 5000438 w 5000438"/>
              <a:gd name="connsiteY1" fmla="*/ 2700481 h 5400962"/>
              <a:gd name="connsiteX2" fmla="*/ 2299956 w 5000438"/>
              <a:gd name="connsiteY2" fmla="*/ 5400962 h 5400962"/>
              <a:gd name="connsiteX3" fmla="*/ 60675 w 5000438"/>
              <a:gd name="connsiteY3" fmla="*/ 4210346 h 5400962"/>
              <a:gd name="connsiteX4" fmla="*/ 0 w 5000438"/>
              <a:gd name="connsiteY4" fmla="*/ 4110472 h 5400962"/>
              <a:gd name="connsiteX5" fmla="*/ 0 w 5000438"/>
              <a:gd name="connsiteY5" fmla="*/ 1290491 h 5400962"/>
              <a:gd name="connsiteX6" fmla="*/ 60675 w 5000438"/>
              <a:gd name="connsiteY6" fmla="*/ 1190617 h 5400962"/>
              <a:gd name="connsiteX7" fmla="*/ 2299956 w 5000438"/>
              <a:gd name="connsiteY7" fmla="*/ 0 h 540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00438" h="5400962">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a:gradFill>
              <a:gsLst>
                <a:gs pos="0">
                  <a:schemeClr val="accent1">
                    <a:lumMod val="40000"/>
                    <a:lumOff val="60000"/>
                  </a:schemeClr>
                </a:gs>
                <a:gs pos="23000">
                  <a:schemeClr val="accent1">
                    <a:lumMod val="45000"/>
                    <a:lumOff val="55000"/>
                  </a:schemeClr>
                </a:gs>
                <a:gs pos="83000">
                  <a:schemeClr val="bg2">
                    <a:lumMod val="85000"/>
                  </a:schemeClr>
                </a:gs>
                <a:gs pos="100000">
                  <a:schemeClr val="bg2">
                    <a:lumMod val="85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Graphic 7" descr="Board Room">
            <a:extLst>
              <a:ext uri="{FF2B5EF4-FFF2-40B4-BE49-F238E27FC236}">
                <a16:creationId xmlns:a16="http://schemas.microsoft.com/office/drawing/2014/main" id="{C524B725-1CA4-4E52-81D8-FA346FD553CA}"/>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9665" y="1629089"/>
            <a:ext cx="3620021" cy="3620021"/>
          </a:xfrm>
          <a:prstGeom prst="rect">
            <a:avLst/>
          </a:prstGeom>
        </p:spPr>
      </p:pic>
      <p:sp>
        <p:nvSpPr>
          <p:cNvPr id="3" name="Content Placeholder 2">
            <a:extLst>
              <a:ext uri="{FF2B5EF4-FFF2-40B4-BE49-F238E27FC236}">
                <a16:creationId xmlns:a16="http://schemas.microsoft.com/office/drawing/2014/main" id="{BC9782A3-AEA4-194D-A17A-47401860D08E}"/>
              </a:ext>
            </a:extLst>
          </p:cNvPr>
          <p:cNvSpPr>
            <a:spLocks noGrp="1"/>
          </p:cNvSpPr>
          <p:nvPr>
            <p:ph idx="1"/>
          </p:nvPr>
        </p:nvSpPr>
        <p:spPr>
          <a:xfrm>
            <a:off x="6088987" y="2421682"/>
            <a:ext cx="4976282" cy="3639289"/>
          </a:xfrm>
        </p:spPr>
        <p:txBody>
          <a:bodyPr anchor="ctr">
            <a:normAutofit/>
          </a:bodyPr>
          <a:lstStyle/>
          <a:p>
            <a:r>
              <a:rPr lang="en-US" sz="2000">
                <a:solidFill>
                  <a:srgbClr val="000000"/>
                </a:solidFill>
              </a:rPr>
              <a:t>Ancient of health-care skills</a:t>
            </a:r>
          </a:p>
          <a:p>
            <a:r>
              <a:rPr lang="en-US" sz="2000">
                <a:solidFill>
                  <a:srgbClr val="000000"/>
                </a:solidFill>
              </a:rPr>
              <a:t>Process of receiving, constructing meaning from, responding to verbal and nonverbal messages</a:t>
            </a:r>
          </a:p>
          <a:p>
            <a:r>
              <a:rPr lang="en-US" sz="2000">
                <a:solidFill>
                  <a:srgbClr val="000000"/>
                </a:solidFill>
              </a:rPr>
              <a:t>Lack of listening – dissatisfaction </a:t>
            </a:r>
          </a:p>
          <a:p>
            <a:r>
              <a:rPr lang="en-US" sz="2000">
                <a:solidFill>
                  <a:srgbClr val="000000"/>
                </a:solidFill>
              </a:rPr>
              <a:t>Clients/patients want to believe they are genuinely being listened to and the listener is interested in their message. </a:t>
            </a:r>
          </a:p>
        </p:txBody>
      </p:sp>
      <p:sp>
        <p:nvSpPr>
          <p:cNvPr id="4" name="Date Placeholder 3">
            <a:extLst>
              <a:ext uri="{FF2B5EF4-FFF2-40B4-BE49-F238E27FC236}">
                <a16:creationId xmlns:a16="http://schemas.microsoft.com/office/drawing/2014/main" id="{36201421-27C6-8A46-9E10-DDC8CF865481}"/>
              </a:ext>
            </a:extLst>
          </p:cNvPr>
          <p:cNvSpPr>
            <a:spLocks noGrp="1"/>
          </p:cNvSpPr>
          <p:nvPr>
            <p:ph type="dt" sz="half" idx="10"/>
          </p:nvPr>
        </p:nvSpPr>
        <p:spPr>
          <a:xfrm>
            <a:off x="805449" y="6223702"/>
            <a:ext cx="3107255" cy="314067"/>
          </a:xfrm>
        </p:spPr>
        <p:txBody>
          <a:bodyPr>
            <a:normAutofit/>
          </a:bodyPr>
          <a:lstStyle/>
          <a:p>
            <a:pPr>
              <a:spcAft>
                <a:spcPts val="600"/>
              </a:spcAft>
            </a:pPr>
            <a:fld id="{B43BBB81-C700-4083-8127-E310BD1DC13C}" type="datetime1">
              <a:rPr lang="en-GB" sz="1100" noProof="0">
                <a:solidFill>
                  <a:srgbClr val="898989"/>
                </a:solidFill>
              </a:rPr>
              <a:pPr>
                <a:spcAft>
                  <a:spcPts val="600"/>
                </a:spcAft>
              </a:pPr>
              <a:t>19/01/2020</a:t>
            </a:fld>
            <a:endParaRPr lang="en-GB" sz="1100" noProof="0">
              <a:solidFill>
                <a:srgbClr val="898989"/>
              </a:solidFill>
            </a:endParaRPr>
          </a:p>
        </p:txBody>
      </p:sp>
    </p:spTree>
    <p:extLst>
      <p:ext uri="{BB962C8B-B14F-4D97-AF65-F5344CB8AC3E}">
        <p14:creationId xmlns:p14="http://schemas.microsoft.com/office/powerpoint/2010/main" val="1962216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969" y="470925"/>
            <a:ext cx="437986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2804" y="1012004"/>
            <a:ext cx="3415268" cy="4795408"/>
          </a:xfrm>
        </p:spPr>
        <p:txBody>
          <a:bodyPr>
            <a:normAutofit/>
          </a:bodyPr>
          <a:lstStyle/>
          <a:p>
            <a:br>
              <a:rPr lang="en-US" sz="4100">
                <a:solidFill>
                  <a:srgbClr val="FFFFFF"/>
                </a:solidFill>
              </a:rPr>
            </a:br>
            <a:br>
              <a:rPr lang="en-US" sz="4100">
                <a:solidFill>
                  <a:srgbClr val="FFFFFF"/>
                </a:solidFill>
              </a:rPr>
            </a:br>
            <a:r>
              <a:rPr lang="en-US" sz="4100">
                <a:solidFill>
                  <a:srgbClr val="FFFFFF"/>
                </a:solidFill>
              </a:rPr>
              <a:t>Active Listening – Improving Understanding</a:t>
            </a:r>
          </a:p>
        </p:txBody>
      </p:sp>
      <p:graphicFrame>
        <p:nvGraphicFramePr>
          <p:cNvPr id="5" name="Content Placeholder 2">
            <a:extLst>
              <a:ext uri="{FF2B5EF4-FFF2-40B4-BE49-F238E27FC236}">
                <a16:creationId xmlns:a16="http://schemas.microsoft.com/office/drawing/2014/main" id="{B3317175-18C5-4162-8A3E-0406AEDA4B5A}"/>
              </a:ext>
            </a:extLst>
          </p:cNvPr>
          <p:cNvGraphicFramePr>
            <a:graphicFrameLocks noGrp="1"/>
          </p:cNvGraphicFramePr>
          <p:nvPr>
            <p:ph idx="1"/>
            <p:extLst>
              <p:ext uri="{D42A27DB-BD31-4B8C-83A1-F6EECF244321}">
                <p14:modId xmlns:p14="http://schemas.microsoft.com/office/powerpoint/2010/main" val="2239694255"/>
              </p:ext>
            </p:extLst>
          </p:nvPr>
        </p:nvGraphicFramePr>
        <p:xfrm>
          <a:off x="5192947" y="470924"/>
          <a:ext cx="6511908"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52413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Freeform: Shape 9">
            <a:extLst>
              <a:ext uri="{FF2B5EF4-FFF2-40B4-BE49-F238E27FC236}">
                <a16:creationId xmlns:a16="http://schemas.microsoft.com/office/drawing/2014/main" id="{46C2E80F-49A6-4372-B103-219D417A5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3969" y="470925"/>
            <a:ext cx="4379869" cy="5892104"/>
          </a:xfrm>
          <a:custGeom>
            <a:avLst/>
            <a:gdLst>
              <a:gd name="connsiteX0" fmla="*/ 0 w 4381009"/>
              <a:gd name="connsiteY0" fmla="*/ 0 h 5892104"/>
              <a:gd name="connsiteX1" fmla="*/ 4157628 w 4381009"/>
              <a:gd name="connsiteY1" fmla="*/ 0 h 5892104"/>
              <a:gd name="connsiteX2" fmla="*/ 4169302 w 4381009"/>
              <a:gd name="connsiteY2" fmla="*/ 68659 h 5892104"/>
              <a:gd name="connsiteX3" fmla="*/ 4191571 w 4381009"/>
              <a:gd name="connsiteY3" fmla="*/ 205472 h 5892104"/>
              <a:gd name="connsiteX4" fmla="*/ 4213368 w 4381009"/>
              <a:gd name="connsiteY4" fmla="*/ 342890 h 5892104"/>
              <a:gd name="connsiteX5" fmla="*/ 4232030 w 4381009"/>
              <a:gd name="connsiteY5" fmla="*/ 480913 h 5892104"/>
              <a:gd name="connsiteX6" fmla="*/ 4250848 w 4381009"/>
              <a:gd name="connsiteY6" fmla="*/ 618332 h 5892104"/>
              <a:gd name="connsiteX7" fmla="*/ 4268412 w 4381009"/>
              <a:gd name="connsiteY7" fmla="*/ 756355 h 5892104"/>
              <a:gd name="connsiteX8" fmla="*/ 4283467 w 4381009"/>
              <a:gd name="connsiteY8" fmla="*/ 892563 h 5892104"/>
              <a:gd name="connsiteX9" fmla="*/ 4297737 w 4381009"/>
              <a:gd name="connsiteY9" fmla="*/ 1030587 h 5892104"/>
              <a:gd name="connsiteX10" fmla="*/ 4310754 w 4381009"/>
              <a:gd name="connsiteY10" fmla="*/ 1168005 h 5892104"/>
              <a:gd name="connsiteX11" fmla="*/ 4322045 w 4381009"/>
              <a:gd name="connsiteY11" fmla="*/ 1303002 h 5892104"/>
              <a:gd name="connsiteX12" fmla="*/ 4333336 w 4381009"/>
              <a:gd name="connsiteY12" fmla="*/ 1439815 h 5892104"/>
              <a:gd name="connsiteX13" fmla="*/ 4342745 w 4381009"/>
              <a:gd name="connsiteY13" fmla="*/ 1574812 h 5892104"/>
              <a:gd name="connsiteX14" fmla="*/ 4350115 w 4381009"/>
              <a:gd name="connsiteY14" fmla="*/ 1709808 h 5892104"/>
              <a:gd name="connsiteX15" fmla="*/ 4357799 w 4381009"/>
              <a:gd name="connsiteY15" fmla="*/ 1844200 h 5892104"/>
              <a:gd name="connsiteX16" fmla="*/ 4364229 w 4381009"/>
              <a:gd name="connsiteY16" fmla="*/ 1977381 h 5892104"/>
              <a:gd name="connsiteX17" fmla="*/ 4368777 w 4381009"/>
              <a:gd name="connsiteY17" fmla="*/ 2109351 h 5892104"/>
              <a:gd name="connsiteX18" fmla="*/ 4372697 w 4381009"/>
              <a:gd name="connsiteY18" fmla="*/ 2241321 h 5892104"/>
              <a:gd name="connsiteX19" fmla="*/ 4376461 w 4381009"/>
              <a:gd name="connsiteY19" fmla="*/ 2372080 h 5892104"/>
              <a:gd name="connsiteX20" fmla="*/ 4378186 w 4381009"/>
              <a:gd name="connsiteY20" fmla="*/ 2501023 h 5892104"/>
              <a:gd name="connsiteX21" fmla="*/ 4380068 w 4381009"/>
              <a:gd name="connsiteY21" fmla="*/ 2629966 h 5892104"/>
              <a:gd name="connsiteX22" fmla="*/ 4381009 w 4381009"/>
              <a:gd name="connsiteY22" fmla="*/ 2757093 h 5892104"/>
              <a:gd name="connsiteX23" fmla="*/ 4380068 w 4381009"/>
              <a:gd name="connsiteY23" fmla="*/ 2883010 h 5892104"/>
              <a:gd name="connsiteX24" fmla="*/ 4380068 w 4381009"/>
              <a:gd name="connsiteY24" fmla="*/ 3007715 h 5892104"/>
              <a:gd name="connsiteX25" fmla="*/ 4378186 w 4381009"/>
              <a:gd name="connsiteY25" fmla="*/ 3131210 h 5892104"/>
              <a:gd name="connsiteX26" fmla="*/ 4375363 w 4381009"/>
              <a:gd name="connsiteY26" fmla="*/ 3252283 h 5892104"/>
              <a:gd name="connsiteX27" fmla="*/ 4372697 w 4381009"/>
              <a:gd name="connsiteY27" fmla="*/ 3372146 h 5892104"/>
              <a:gd name="connsiteX28" fmla="*/ 4369718 w 4381009"/>
              <a:gd name="connsiteY28" fmla="*/ 3489587 h 5892104"/>
              <a:gd name="connsiteX29" fmla="*/ 4365170 w 4381009"/>
              <a:gd name="connsiteY29" fmla="*/ 3606423 h 5892104"/>
              <a:gd name="connsiteX30" fmla="*/ 4360309 w 4381009"/>
              <a:gd name="connsiteY30" fmla="*/ 3721443 h 5892104"/>
              <a:gd name="connsiteX31" fmla="*/ 4355918 w 4381009"/>
              <a:gd name="connsiteY31" fmla="*/ 3834041 h 5892104"/>
              <a:gd name="connsiteX32" fmla="*/ 4343529 w 4381009"/>
              <a:gd name="connsiteY32" fmla="*/ 4053789 h 5892104"/>
              <a:gd name="connsiteX33" fmla="*/ 4330356 w 4381009"/>
              <a:gd name="connsiteY33" fmla="*/ 4264457 h 5892104"/>
              <a:gd name="connsiteX34" fmla="*/ 4316556 w 4381009"/>
              <a:gd name="connsiteY34" fmla="*/ 4466650 h 5892104"/>
              <a:gd name="connsiteX35" fmla="*/ 4301344 w 4381009"/>
              <a:gd name="connsiteY35" fmla="*/ 4657946 h 5892104"/>
              <a:gd name="connsiteX36" fmla="*/ 4285506 w 4381009"/>
              <a:gd name="connsiteY36" fmla="*/ 4840767 h 5892104"/>
              <a:gd name="connsiteX37" fmla="*/ 4268412 w 4381009"/>
              <a:gd name="connsiteY37" fmla="*/ 5010269 h 5892104"/>
              <a:gd name="connsiteX38" fmla="*/ 4251633 w 4381009"/>
              <a:gd name="connsiteY38" fmla="*/ 5169481 h 5892104"/>
              <a:gd name="connsiteX39" fmla="*/ 4234853 w 4381009"/>
              <a:gd name="connsiteY39" fmla="*/ 5315980 h 5892104"/>
              <a:gd name="connsiteX40" fmla="*/ 4219014 w 4381009"/>
              <a:gd name="connsiteY40" fmla="*/ 5450371 h 5892104"/>
              <a:gd name="connsiteX41" fmla="*/ 4203959 w 4381009"/>
              <a:gd name="connsiteY41" fmla="*/ 5569628 h 5892104"/>
              <a:gd name="connsiteX42" fmla="*/ 4189689 w 4381009"/>
              <a:gd name="connsiteY42" fmla="*/ 5677384 h 5892104"/>
              <a:gd name="connsiteX43" fmla="*/ 4177770 w 4381009"/>
              <a:gd name="connsiteY43" fmla="*/ 5768189 h 5892104"/>
              <a:gd name="connsiteX44" fmla="*/ 4166479 w 4381009"/>
              <a:gd name="connsiteY44" fmla="*/ 5844465 h 5892104"/>
              <a:gd name="connsiteX45" fmla="*/ 4159132 w 4381009"/>
              <a:gd name="connsiteY45" fmla="*/ 5892104 h 5892104"/>
              <a:gd name="connsiteX46" fmla="*/ 0 w 4381009"/>
              <a:gd name="connsiteY46" fmla="*/ 5892104 h 5892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4381009" h="5892104">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862804" y="1012004"/>
            <a:ext cx="3415268" cy="4795408"/>
          </a:xfrm>
        </p:spPr>
        <p:txBody>
          <a:bodyPr>
            <a:normAutofit/>
          </a:bodyPr>
          <a:lstStyle/>
          <a:p>
            <a:r>
              <a:rPr lang="en-US">
                <a:solidFill>
                  <a:srgbClr val="FFFFFF"/>
                </a:solidFill>
              </a:rPr>
              <a:t>Active Listening Skills</a:t>
            </a:r>
          </a:p>
        </p:txBody>
      </p:sp>
      <p:graphicFrame>
        <p:nvGraphicFramePr>
          <p:cNvPr id="5" name="Content Placeholder 2">
            <a:extLst>
              <a:ext uri="{FF2B5EF4-FFF2-40B4-BE49-F238E27FC236}">
                <a16:creationId xmlns:a16="http://schemas.microsoft.com/office/drawing/2014/main" id="{7B7CB03F-09B3-42AB-83E3-DE576BEB6052}"/>
              </a:ext>
            </a:extLst>
          </p:cNvPr>
          <p:cNvGraphicFramePr>
            <a:graphicFrameLocks noGrp="1"/>
          </p:cNvGraphicFramePr>
          <p:nvPr>
            <p:ph idx="1"/>
            <p:extLst>
              <p:ext uri="{D42A27DB-BD31-4B8C-83A1-F6EECF244321}">
                <p14:modId xmlns:p14="http://schemas.microsoft.com/office/powerpoint/2010/main" val="3851399108"/>
              </p:ext>
            </p:extLst>
          </p:nvPr>
        </p:nvGraphicFramePr>
        <p:xfrm>
          <a:off x="5192947" y="470924"/>
          <a:ext cx="6511908"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15793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7981" y="365125"/>
            <a:ext cx="10512862" cy="1325563"/>
          </a:xfrm>
        </p:spPr>
        <p:txBody>
          <a:bodyPr>
            <a:normAutofit/>
          </a:bodyPr>
          <a:lstStyle/>
          <a:p>
            <a:r>
              <a:rPr lang="en-US" dirty="0"/>
              <a:t>Let’s Practice</a:t>
            </a:r>
          </a:p>
        </p:txBody>
      </p:sp>
      <p:graphicFrame>
        <p:nvGraphicFramePr>
          <p:cNvPr id="5" name="Content Placeholder 2">
            <a:extLst>
              <a:ext uri="{FF2B5EF4-FFF2-40B4-BE49-F238E27FC236}">
                <a16:creationId xmlns:a16="http://schemas.microsoft.com/office/drawing/2014/main" id="{F0E2E4F3-FA84-4473-ABF0-AFAC36637B69}"/>
              </a:ext>
            </a:extLst>
          </p:cNvPr>
          <p:cNvGraphicFramePr>
            <a:graphicFrameLocks noGrp="1"/>
          </p:cNvGraphicFramePr>
          <p:nvPr>
            <p:ph idx="1"/>
            <p:extLst>
              <p:ext uri="{D42A27DB-BD31-4B8C-83A1-F6EECF244321}">
                <p14:modId xmlns:p14="http://schemas.microsoft.com/office/powerpoint/2010/main" val="1654139226"/>
              </p:ext>
            </p:extLst>
          </p:nvPr>
        </p:nvGraphicFramePr>
        <p:xfrm>
          <a:off x="837981" y="2895600"/>
          <a:ext cx="10512862"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9882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5C6FE-EAD0-014A-AB81-6FFBE71DD491}"/>
              </a:ext>
            </a:extLst>
          </p:cNvPr>
          <p:cNvSpPr>
            <a:spLocks noGrp="1"/>
          </p:cNvSpPr>
          <p:nvPr>
            <p:ph type="title"/>
          </p:nvPr>
        </p:nvSpPr>
        <p:spPr/>
        <p:txBody>
          <a:bodyPr/>
          <a:lstStyle/>
          <a:p>
            <a:r>
              <a:rPr lang="en-US" dirty="0"/>
              <a:t>There is a Test!</a:t>
            </a:r>
          </a:p>
        </p:txBody>
      </p:sp>
      <p:sp>
        <p:nvSpPr>
          <p:cNvPr id="3" name="Content Placeholder 2">
            <a:extLst>
              <a:ext uri="{FF2B5EF4-FFF2-40B4-BE49-F238E27FC236}">
                <a16:creationId xmlns:a16="http://schemas.microsoft.com/office/drawing/2014/main" id="{99FEF793-CB74-0341-8435-DC11BDD9D51B}"/>
              </a:ext>
            </a:extLst>
          </p:cNvPr>
          <p:cNvSpPr>
            <a:spLocks noGrp="1"/>
          </p:cNvSpPr>
          <p:nvPr>
            <p:ph idx="1"/>
          </p:nvPr>
        </p:nvSpPr>
        <p:spPr/>
        <p:txBody>
          <a:bodyPr/>
          <a:lstStyle/>
          <a:p>
            <a:pPr marL="0" indent="0">
              <a:buNone/>
            </a:pPr>
            <a:endParaRPr lang="en-US" sz="2800" dirty="0"/>
          </a:p>
          <a:p>
            <a:pPr marL="0" indent="0">
              <a:buNone/>
            </a:pPr>
            <a:r>
              <a:rPr lang="en-US" sz="2800" dirty="0"/>
              <a:t>You will introduce your client to the class. </a:t>
            </a:r>
          </a:p>
          <a:p>
            <a:endParaRPr lang="en-US" dirty="0"/>
          </a:p>
        </p:txBody>
      </p:sp>
      <p:sp>
        <p:nvSpPr>
          <p:cNvPr id="4" name="Date Placeholder 3">
            <a:extLst>
              <a:ext uri="{FF2B5EF4-FFF2-40B4-BE49-F238E27FC236}">
                <a16:creationId xmlns:a16="http://schemas.microsoft.com/office/drawing/2014/main" id="{D387349F-EA6B-7E4E-8085-0B113B2084EE}"/>
              </a:ext>
            </a:extLst>
          </p:cNvPr>
          <p:cNvSpPr>
            <a:spLocks noGrp="1"/>
          </p:cNvSpPr>
          <p:nvPr>
            <p:ph type="dt" sz="half" idx="10"/>
          </p:nvPr>
        </p:nvSpPr>
        <p:spPr/>
        <p:txBody>
          <a:bodyPr/>
          <a:lstStyle/>
          <a:p>
            <a:fld id="{B43BBB81-C700-4083-8127-E310BD1DC13C}" type="datetime1">
              <a:rPr lang="en-GB" noProof="0" smtClean="0"/>
              <a:pPr/>
              <a:t>19/01/2020</a:t>
            </a:fld>
            <a:endParaRPr lang="en-GB" noProof="0" dirty="0"/>
          </a:p>
        </p:txBody>
      </p:sp>
    </p:spTree>
    <p:extLst>
      <p:ext uri="{BB962C8B-B14F-4D97-AF65-F5344CB8AC3E}">
        <p14:creationId xmlns:p14="http://schemas.microsoft.com/office/powerpoint/2010/main" val="24951969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3.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ocPublishedLinkedAssetsLookup xmlns="4873beb7-5857-4685-be1f-d57550cc96cc" xsi:nil="true"/>
    <ApprovalStatus xmlns="4873beb7-5857-4685-be1f-d57550cc96cc">InProgress</ApprovalStatus>
    <MarketSpecific xmlns="4873beb7-5857-4685-be1f-d57550cc96cc">false</MarketSpecific>
    <LocComments xmlns="4873beb7-5857-4685-be1f-d57550cc96cc" xsi:nil="true"/>
    <LocLastLocAttemptVersionTypeLookup xmlns="4873beb7-5857-4685-be1f-d57550cc96cc" xsi:nil="true"/>
    <DirectSourceMarket xmlns="4873beb7-5857-4685-be1f-d57550cc96cc" xsi:nil="true"/>
    <ThumbnailAssetId xmlns="4873beb7-5857-4685-be1f-d57550cc96cc" xsi:nil="true"/>
    <PrimaryImageGen xmlns="4873beb7-5857-4685-be1f-d57550cc96cc">false</PrimaryImageGen>
    <LocNewPublishedVersionLookup xmlns="4873beb7-5857-4685-be1f-d57550cc96cc" xsi:nil="true"/>
    <LegacyData xmlns="4873beb7-5857-4685-be1f-d57550cc96cc" xsi:nil="true"/>
    <LocRecommendedHandoff xmlns="4873beb7-5857-4685-be1f-d57550cc96cc" xsi:nil="true"/>
    <BusinessGroup xmlns="4873beb7-5857-4685-be1f-d57550cc96cc" xsi:nil="true"/>
    <BlockPublish xmlns="4873beb7-5857-4685-be1f-d57550cc96cc">false</BlockPublish>
    <TPFriendlyName xmlns="4873beb7-5857-4685-be1f-d57550cc96cc" xsi:nil="true"/>
    <LocOverallPublishStatusLookup xmlns="4873beb7-5857-4685-be1f-d57550cc96cc" xsi:nil="true"/>
    <NumericId xmlns="4873beb7-5857-4685-be1f-d57550cc96cc" xsi:nil="true"/>
    <APEditor xmlns="4873beb7-5857-4685-be1f-d57550cc96cc">
      <UserInfo>
        <DisplayName/>
        <AccountId xsi:nil="true"/>
        <AccountType/>
      </UserInfo>
    </APEditor>
    <SourceTitle xmlns="4873beb7-5857-4685-be1f-d57550cc96cc" xsi:nil="true"/>
    <OpenTemplate xmlns="4873beb7-5857-4685-be1f-d57550cc96cc">true</OpenTemplate>
    <LocOverallLocStatusLookup xmlns="4873beb7-5857-4685-be1f-d57550cc96cc" xsi:nil="true"/>
    <UALocComments xmlns="4873beb7-5857-4685-be1f-d57550cc96cc" xsi:nil="true"/>
    <ParentAssetId xmlns="4873beb7-5857-4685-be1f-d57550cc96cc" xsi:nil="true"/>
    <IntlLangReviewDate xmlns="4873beb7-5857-4685-be1f-d57550cc96cc" xsi:nil="true"/>
    <FeatureTagsTaxHTField0 xmlns="4873beb7-5857-4685-be1f-d57550cc96cc">
      <Terms xmlns="http://schemas.microsoft.com/office/infopath/2007/PartnerControls"/>
    </FeatureTagsTaxHTField0>
    <PublishStatusLookup xmlns="4873beb7-5857-4685-be1f-d57550cc96cc">
      <Value>1345039</Value>
    </PublishStatusLookup>
    <Providers xmlns="4873beb7-5857-4685-be1f-d57550cc96cc" xsi:nil="true"/>
    <MachineTranslated xmlns="4873beb7-5857-4685-be1f-d57550cc96cc">false</MachineTranslated>
    <OriginalSourceMarket xmlns="4873beb7-5857-4685-be1f-d57550cc96cc" xsi:nil="true"/>
    <APDescription xmlns="4873beb7-5857-4685-be1f-d57550cc96cc">The bookstacks present on most slides  make this a good choice for students, teachers, reading enthusiasts, and others in education. This presentation template contains multiple slide layouts in widescreen format (16x9) and includes a sample table and chart that you can easily  modify.</APDescription>
    <ClipArtFilename xmlns="4873beb7-5857-4685-be1f-d57550cc96cc" xsi:nil="true"/>
    <ContentItem xmlns="4873beb7-5857-4685-be1f-d57550cc96cc" xsi:nil="true"/>
    <TPInstallLocation xmlns="4873beb7-5857-4685-be1f-d57550cc96cc" xsi:nil="true"/>
    <PublishTargets xmlns="4873beb7-5857-4685-be1f-d57550cc96cc">OfficeOnlineVNext</PublishTargets>
    <TimesCloned xmlns="4873beb7-5857-4685-be1f-d57550cc96cc" xsi:nil="true"/>
    <AssetStart xmlns="4873beb7-5857-4685-be1f-d57550cc96cc">2011-11-26T00:00:00+00:00</AssetStart>
    <Provider xmlns="4873beb7-5857-4685-be1f-d57550cc96cc" xsi:nil="true"/>
    <AcquiredFrom xmlns="4873beb7-5857-4685-be1f-d57550cc96cc">Internal MS</AcquiredFrom>
    <FriendlyTitle xmlns="4873beb7-5857-4685-be1f-d57550cc96cc" xsi:nil="true"/>
    <LastHandOff xmlns="4873beb7-5857-4685-be1f-d57550cc96cc" xsi:nil="true"/>
    <TPClientViewer xmlns="4873beb7-5857-4685-be1f-d57550cc96cc" xsi:nil="true"/>
    <TemplateStatus xmlns="4873beb7-5857-4685-be1f-d57550cc96cc">Complete</TemplateStatus>
    <Downloads xmlns="4873beb7-5857-4685-be1f-d57550cc96cc">0</Downloads>
    <OOCacheId xmlns="4873beb7-5857-4685-be1f-d57550cc96cc" xsi:nil="true"/>
    <IsDeleted xmlns="4873beb7-5857-4685-be1f-d57550cc96cc">false</IsDeleted>
    <LocPublishedDependentAssetsLookup xmlns="4873beb7-5857-4685-be1f-d57550cc96cc" xsi:nil="true"/>
    <AssetExpire xmlns="4873beb7-5857-4685-be1f-d57550cc96cc">2029-05-12T07:00:00+00:00</AssetExpire>
    <DSATActionTaken xmlns="4873beb7-5857-4685-be1f-d57550cc96cc" xsi:nil="true"/>
    <CSXSubmissionMarket xmlns="4873beb7-5857-4685-be1f-d57550cc96cc" xsi:nil="true"/>
    <TPExecutable xmlns="4873beb7-5857-4685-be1f-d57550cc96cc" xsi:nil="true"/>
    <EditorialTags xmlns="4873beb7-5857-4685-be1f-d57550cc96cc" xsi:nil="true"/>
    <SubmitterId xmlns="4873beb7-5857-4685-be1f-d57550cc96cc" xsi:nil="true"/>
    <ApprovalLog xmlns="4873beb7-5857-4685-be1f-d57550cc96cc" xsi:nil="true"/>
    <AssetType xmlns="4873beb7-5857-4685-be1f-d57550cc96cc">TP</AssetType>
    <BugNumber xmlns="4873beb7-5857-4685-be1f-d57550cc96cc" xsi:nil="true"/>
    <CSXSubmissionDate xmlns="4873beb7-5857-4685-be1f-d57550cc96cc" xsi:nil="true"/>
    <CSXUpdate xmlns="4873beb7-5857-4685-be1f-d57550cc96cc">false</CSXUpdate>
    <Milestone xmlns="4873beb7-5857-4685-be1f-d57550cc96cc" xsi:nil="true"/>
    <RecommendationsModifier xmlns="4873beb7-5857-4685-be1f-d57550cc96cc" xsi:nil="true"/>
    <OriginAsset xmlns="4873beb7-5857-4685-be1f-d57550cc96cc" xsi:nil="true"/>
    <TPComponent xmlns="4873beb7-5857-4685-be1f-d57550cc96cc" xsi:nil="true"/>
    <AssetId xmlns="4873beb7-5857-4685-be1f-d57550cc96cc">TP102787939</AssetId>
    <IntlLocPriority xmlns="4873beb7-5857-4685-be1f-d57550cc96cc" xsi:nil="true"/>
    <PolicheckWords xmlns="4873beb7-5857-4685-be1f-d57550cc96cc" xsi:nil="true"/>
    <TPLaunchHelpLink xmlns="4873beb7-5857-4685-be1f-d57550cc96cc" xsi:nil="true"/>
    <TPApplication xmlns="4873beb7-5857-4685-be1f-d57550cc96cc" xsi:nil="true"/>
    <CrawlForDependencies xmlns="4873beb7-5857-4685-be1f-d57550cc96cc">false</CrawlForDependencies>
    <HandoffToMSDN xmlns="4873beb7-5857-4685-be1f-d57550cc96cc" xsi:nil="true"/>
    <PlannedPubDate xmlns="4873beb7-5857-4685-be1f-d57550cc96cc" xsi:nil="true"/>
    <IntlLangReviewer xmlns="4873beb7-5857-4685-be1f-d57550cc96cc" xsi:nil="true"/>
    <TrustLevel xmlns="4873beb7-5857-4685-be1f-d57550cc96cc">1 Microsoft Managed Content</TrustLevel>
    <LocLastLocAttemptVersionLookup xmlns="4873beb7-5857-4685-be1f-d57550cc96cc">694216</LocLastLocAttemptVersionLookup>
    <LocProcessedForHandoffsLookup xmlns="4873beb7-5857-4685-be1f-d57550cc96cc" xsi:nil="true"/>
    <IsSearchable xmlns="4873beb7-5857-4685-be1f-d57550cc96cc">true</IsSearchable>
    <TemplateTemplateType xmlns="4873beb7-5857-4685-be1f-d57550cc96cc">PowerPoint Presentation Template</TemplateTemplateType>
    <CampaignTagsTaxHTField0 xmlns="4873beb7-5857-4685-be1f-d57550cc96cc">
      <Terms xmlns="http://schemas.microsoft.com/office/infopath/2007/PartnerControls"/>
    </CampaignTagsTaxHTField0>
    <TPNamespace xmlns="4873beb7-5857-4685-be1f-d57550cc96cc" xsi:nil="true"/>
    <LocOverallPreviewStatusLookup xmlns="4873beb7-5857-4685-be1f-d57550cc96cc" xsi:nil="true"/>
    <TaxCatchAll xmlns="4873beb7-5857-4685-be1f-d57550cc96cc"/>
    <Markets xmlns="4873beb7-5857-4685-be1f-d57550cc96cc"/>
    <UAProjectedTotalWords xmlns="4873beb7-5857-4685-be1f-d57550cc96cc" xsi:nil="true"/>
    <IntlLangReview xmlns="4873beb7-5857-4685-be1f-d57550cc96cc" xsi:nil="true"/>
    <OutputCachingOn xmlns="4873beb7-5857-4685-be1f-d57550cc96cc">false</OutputCachingOn>
    <AverageRating xmlns="4873beb7-5857-4685-be1f-d57550cc96cc" xsi:nil="true"/>
    <APAuthor xmlns="4873beb7-5857-4685-be1f-d57550cc96cc">
      <UserInfo>
        <DisplayName>REDMOND\kristaa</DisplayName>
        <AccountId>136</AccountId>
        <AccountType/>
      </UserInfo>
    </APAuthor>
    <LocManualTestRequired xmlns="4873beb7-5857-4685-be1f-d57550cc96cc">false</LocManualTestRequired>
    <TPCommandLine xmlns="4873beb7-5857-4685-be1f-d57550cc96cc" xsi:nil="true"/>
    <TPAppVersion xmlns="4873beb7-5857-4685-be1f-d57550cc96cc" xsi:nil="true"/>
    <EditorialStatus xmlns="4873beb7-5857-4685-be1f-d57550cc96cc">Complete</EditorialStatus>
    <LastModifiedDateTime xmlns="4873beb7-5857-4685-be1f-d57550cc96cc" xsi:nil="true"/>
    <ScenarioTagsTaxHTField0 xmlns="4873beb7-5857-4685-be1f-d57550cc96cc">
      <Terms xmlns="http://schemas.microsoft.com/office/infopath/2007/PartnerControls"/>
    </ScenarioTagsTaxHTField0>
    <LocProcessedForMarketsLookup xmlns="4873beb7-5857-4685-be1f-d57550cc96cc" xsi:nil="true"/>
    <TPLaunchHelpLinkType xmlns="4873beb7-5857-4685-be1f-d57550cc96cc">Template</TPLaunchHelpLinkType>
    <OriginalRelease xmlns="4873beb7-5857-4685-be1f-d57550cc96cc">15</OriginalRelease>
    <LocalizationTagsTaxHTField0 xmlns="4873beb7-5857-4685-be1f-d57550cc96cc">
      <Terms xmlns="http://schemas.microsoft.com/office/infopath/2007/PartnerControls"/>
    </LocalizationTagsTaxHTField0>
    <UACurrentWords xmlns="4873beb7-5857-4685-be1f-d57550cc96cc" xsi:nil="true"/>
    <ArtSampleDocs xmlns="4873beb7-5857-4685-be1f-d57550cc96cc" xsi:nil="true"/>
    <UALocRecommendation xmlns="4873beb7-5857-4685-be1f-d57550cc96cc">Localize</UALocRecommendation>
    <Manager xmlns="4873beb7-5857-4685-be1f-d57550cc96cc" xsi:nil="true"/>
    <LocOverallHandbackStatusLookup xmlns="4873beb7-5857-4685-be1f-d57550cc96cc" xsi:nil="true"/>
    <ShowIn xmlns="4873beb7-5857-4685-be1f-d57550cc96cc">Show everywhere</ShowIn>
    <UANotes xmlns="4873beb7-5857-4685-be1f-d57550cc96cc" xsi:nil="true"/>
    <InternalTagsTaxHTField0 xmlns="4873beb7-5857-4685-be1f-d57550cc96cc">
      <Terms xmlns="http://schemas.microsoft.com/office/infopath/2007/PartnerControls"/>
    </InternalTagsTaxHTField0>
    <CSXHash xmlns="4873beb7-5857-4685-be1f-d57550cc96cc" xsi:nil="true"/>
    <VoteCount xmlns="4873beb7-5857-4685-be1f-d57550cc96cc" xsi:nil="true"/>
    <LocMarketGroupTiers2 xmlns="4873beb7-5857-4685-be1f-d57550cc96cc" xsi:nil="true"/>
  </documentManagement>
</p:properties>
</file>

<file path=customXml/itemProps1.xml><?xml version="1.0" encoding="utf-8"?>
<ds:datastoreItem xmlns:ds="http://schemas.openxmlformats.org/officeDocument/2006/customXml" ds:itemID="{BBB5C329-08A6-4E5E-AEF1-A97828C8741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1B558C7-619B-49BE-9097-7FCBDADD4ECE}">
  <ds:schemaRefs>
    <ds:schemaRef ds:uri="http://schemas.microsoft.com/sharepoint/v3/contenttype/forms"/>
  </ds:schemaRefs>
</ds:datastoreItem>
</file>

<file path=customXml/itemProps3.xml><?xml version="1.0" encoding="utf-8"?>
<ds:datastoreItem xmlns:ds="http://schemas.openxmlformats.org/officeDocument/2006/customXml" ds:itemID="{F301D382-32B0-43EE-932C-28906AF37617}">
  <ds:schemaRefs>
    <ds:schemaRef ds:uri="http://purl.org/dc/elements/1.1/"/>
    <ds:schemaRef ds:uri="http://purl.org/dc/dcmitype/"/>
    <ds:schemaRef ds:uri="http://schemas.openxmlformats.org/package/2006/metadata/core-properties"/>
    <ds:schemaRef ds:uri="4873beb7-5857-4685-be1f-d57550cc96cc"/>
    <ds:schemaRef ds:uri="http://schemas.microsoft.com/office/2006/documentManagement/types"/>
    <ds:schemaRef ds:uri="http://schemas.microsoft.com/office/infopath/2007/PartnerControls"/>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1384</Words>
  <Application>Microsoft Macintosh PowerPoint</Application>
  <PresentationFormat>Custom</PresentationFormat>
  <Paragraphs>171</Paragraphs>
  <Slides>21</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Century Gothic</vt:lpstr>
      <vt:lpstr>Arial</vt:lpstr>
      <vt:lpstr>Calibri</vt:lpstr>
      <vt:lpstr>Calibri Light</vt:lpstr>
      <vt:lpstr>Office Theme</vt:lpstr>
      <vt:lpstr>Nutrition Education &amp; Counselling</vt:lpstr>
      <vt:lpstr>Objectives</vt:lpstr>
      <vt:lpstr>Why this course? </vt:lpstr>
      <vt:lpstr>Icebreakers!</vt:lpstr>
      <vt:lpstr>Verbal Introductions (warm-up)</vt:lpstr>
      <vt:lpstr>Class Bones</vt:lpstr>
      <vt:lpstr>What are our ideas for creating an outstanding class?</vt:lpstr>
      <vt:lpstr>Introducing yourself</vt:lpstr>
      <vt:lpstr>What we know about introductions</vt:lpstr>
      <vt:lpstr>Introductions</vt:lpstr>
      <vt:lpstr>Introductions continued</vt:lpstr>
      <vt:lpstr>Introductions</vt:lpstr>
      <vt:lpstr>Let’s Practice</vt:lpstr>
      <vt:lpstr>Feedback Sandwich</vt:lpstr>
      <vt:lpstr>Let’s Practice:  Intros and Feedback</vt:lpstr>
      <vt:lpstr>PowerPoint Presentation</vt:lpstr>
      <vt:lpstr>Active listening</vt:lpstr>
      <vt:lpstr>  Active Listening – Improving Understanding</vt:lpstr>
      <vt:lpstr>Active Listening Skills</vt:lpstr>
      <vt:lpstr>Let’s Practice</vt:lpstr>
      <vt:lpstr>There is a Test!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Torro, Jessica</dc:creator>
  <cp:lastModifiedBy/>
  <cp:revision>1</cp:revision>
  <dcterms:created xsi:type="dcterms:W3CDTF">2020-01-19T16:50:48Z</dcterms:created>
  <dcterms:modified xsi:type="dcterms:W3CDTF">2020-01-19T17:13:30Z</dcterms:modified>
</cp:coreProperties>
</file>